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3FF_AF5E87F0.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81" r:id="rId6"/>
    <p:sldMasterId id="2147483702" r:id="rId7"/>
    <p:sldMasterId id="2147483723" r:id="rId8"/>
  </p:sldMasterIdLst>
  <p:notesMasterIdLst>
    <p:notesMasterId r:id="rId67"/>
  </p:notesMasterIdLst>
  <p:sldIdLst>
    <p:sldId id="265" r:id="rId9"/>
    <p:sldId id="1027" r:id="rId10"/>
    <p:sldId id="405" r:id="rId11"/>
    <p:sldId id="410" r:id="rId12"/>
    <p:sldId id="1016" r:id="rId13"/>
    <p:sldId id="281" r:id="rId14"/>
    <p:sldId id="411" r:id="rId15"/>
    <p:sldId id="412" r:id="rId16"/>
    <p:sldId id="291" r:id="rId17"/>
    <p:sldId id="413" r:id="rId18"/>
    <p:sldId id="414" r:id="rId19"/>
    <p:sldId id="346" r:id="rId20"/>
    <p:sldId id="416" r:id="rId21"/>
    <p:sldId id="1023" r:id="rId22"/>
    <p:sldId id="1024" r:id="rId23"/>
    <p:sldId id="984" r:id="rId24"/>
    <p:sldId id="1025" r:id="rId25"/>
    <p:sldId id="772" r:id="rId26"/>
    <p:sldId id="299" r:id="rId27"/>
    <p:sldId id="430" r:id="rId28"/>
    <p:sldId id="431" r:id="rId29"/>
    <p:sldId id="285" r:id="rId30"/>
    <p:sldId id="432" r:id="rId31"/>
    <p:sldId id="433" r:id="rId32"/>
    <p:sldId id="435" r:id="rId33"/>
    <p:sldId id="434" r:id="rId34"/>
    <p:sldId id="436" r:id="rId35"/>
    <p:sldId id="1022" r:id="rId36"/>
    <p:sldId id="784" r:id="rId37"/>
    <p:sldId id="785" r:id="rId38"/>
    <p:sldId id="402" r:id="rId39"/>
    <p:sldId id="780" r:id="rId40"/>
    <p:sldId id="781" r:id="rId41"/>
    <p:sldId id="262" r:id="rId42"/>
    <p:sldId id="263" r:id="rId43"/>
    <p:sldId id="264" r:id="rId44"/>
    <p:sldId id="786" r:id="rId45"/>
    <p:sldId id="783" r:id="rId46"/>
    <p:sldId id="775" r:id="rId47"/>
    <p:sldId id="778" r:id="rId48"/>
    <p:sldId id="776" r:id="rId49"/>
    <p:sldId id="777" r:id="rId50"/>
    <p:sldId id="782" r:id="rId51"/>
    <p:sldId id="278" r:id="rId52"/>
    <p:sldId id="959" r:id="rId53"/>
    <p:sldId id="951" r:id="rId54"/>
    <p:sldId id="958" r:id="rId55"/>
    <p:sldId id="946" r:id="rId56"/>
    <p:sldId id="953" r:id="rId57"/>
    <p:sldId id="972" r:id="rId58"/>
    <p:sldId id="980" r:id="rId59"/>
    <p:sldId id="969" r:id="rId60"/>
    <p:sldId id="1026" r:id="rId61"/>
    <p:sldId id="979" r:id="rId62"/>
    <p:sldId id="983" r:id="rId63"/>
    <p:sldId id="957" r:id="rId64"/>
    <p:sldId id="975" r:id="rId65"/>
    <p:sldId id="976"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07C4A-18E7-7FD2-9326-6FFF8D7D052A}" name="LAMARCHE Jon L * WRD" initials="LW" userId="S::jon.l.lamarche@water.oregon.gov::92c01184-42f5-4fee-aa2e-e94194a299d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EAB208-2815-438A-A724-B527BB71E542}" v="15" dt="2026-03-17T15:49:12.4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961" autoAdjust="0"/>
  </p:normalViewPr>
  <p:slideViewPr>
    <p:cSldViewPr snapToGrid="0">
      <p:cViewPr varScale="1">
        <p:scale>
          <a:sx n="87" d="100"/>
          <a:sy n="87" d="100"/>
        </p:scale>
        <p:origin x="112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FIT Carolyn W * WRD" userId="3f889cb5-5395-453f-8311-07deec1ff3d2" providerId="ADAL" clId="{6B0023FF-FB9E-4AD9-AA35-60658C8F6CE9}"/>
    <pc:docChg chg="custSel addSld delSld modSld sldOrd">
      <pc:chgData name="SUFIT Carolyn W * WRD" userId="3f889cb5-5395-453f-8311-07deec1ff3d2" providerId="ADAL" clId="{6B0023FF-FB9E-4AD9-AA35-60658C8F6CE9}" dt="2026-03-17T15:50:58.344" v="244" actId="2696"/>
      <pc:docMkLst>
        <pc:docMk/>
      </pc:docMkLst>
      <pc:sldChg chg="modSp add mod">
        <pc:chgData name="SUFIT Carolyn W * WRD" userId="3f889cb5-5395-453f-8311-07deec1ff3d2" providerId="ADAL" clId="{6B0023FF-FB9E-4AD9-AA35-60658C8F6CE9}" dt="2026-02-25T19:33:33.030" v="5" actId="255"/>
        <pc:sldMkLst>
          <pc:docMk/>
          <pc:sldMk cId="660246607" sldId="262"/>
        </pc:sldMkLst>
        <pc:spChg chg="mod">
          <ac:chgData name="SUFIT Carolyn W * WRD" userId="3f889cb5-5395-453f-8311-07deec1ff3d2" providerId="ADAL" clId="{6B0023FF-FB9E-4AD9-AA35-60658C8F6CE9}" dt="2026-02-25T19:33:33.030" v="5" actId="255"/>
          <ac:spMkLst>
            <pc:docMk/>
            <pc:sldMk cId="660246607" sldId="262"/>
            <ac:spMk id="2" creationId="{00000000-0000-0000-0000-000000000000}"/>
          </ac:spMkLst>
        </pc:spChg>
      </pc:sldChg>
      <pc:sldChg chg="modSp add mod">
        <pc:chgData name="SUFIT Carolyn W * WRD" userId="3f889cb5-5395-453f-8311-07deec1ff3d2" providerId="ADAL" clId="{6B0023FF-FB9E-4AD9-AA35-60658C8F6CE9}" dt="2026-02-25T19:33:12.550" v="4" actId="255"/>
        <pc:sldMkLst>
          <pc:docMk/>
          <pc:sldMk cId="147614888" sldId="263"/>
        </pc:sldMkLst>
        <pc:spChg chg="mod">
          <ac:chgData name="SUFIT Carolyn W * WRD" userId="3f889cb5-5395-453f-8311-07deec1ff3d2" providerId="ADAL" clId="{6B0023FF-FB9E-4AD9-AA35-60658C8F6CE9}" dt="2026-02-25T19:33:12.550" v="4" actId="255"/>
          <ac:spMkLst>
            <pc:docMk/>
            <pc:sldMk cId="147614888" sldId="263"/>
            <ac:spMk id="2" creationId="{00000000-0000-0000-0000-000000000000}"/>
          </ac:spMkLst>
        </pc:spChg>
      </pc:sldChg>
      <pc:sldChg chg="modSp add mod">
        <pc:chgData name="SUFIT Carolyn W * WRD" userId="3f889cb5-5395-453f-8311-07deec1ff3d2" providerId="ADAL" clId="{6B0023FF-FB9E-4AD9-AA35-60658C8F6CE9}" dt="2026-02-25T19:33:07.095" v="3" actId="255"/>
        <pc:sldMkLst>
          <pc:docMk/>
          <pc:sldMk cId="2623793593" sldId="264"/>
        </pc:sldMkLst>
        <pc:spChg chg="mod">
          <ac:chgData name="SUFIT Carolyn W * WRD" userId="3f889cb5-5395-453f-8311-07deec1ff3d2" providerId="ADAL" clId="{6B0023FF-FB9E-4AD9-AA35-60658C8F6CE9}" dt="2026-02-25T19:33:07.095" v="3" actId="255"/>
          <ac:spMkLst>
            <pc:docMk/>
            <pc:sldMk cId="2623793593" sldId="264"/>
            <ac:spMk id="2" creationId="{00000000-0000-0000-0000-000000000000}"/>
          </ac:spMkLst>
        </pc:spChg>
      </pc:sldChg>
      <pc:sldChg chg="del">
        <pc:chgData name="SUFIT Carolyn W * WRD" userId="3f889cb5-5395-453f-8311-07deec1ff3d2" providerId="ADAL" clId="{6B0023FF-FB9E-4AD9-AA35-60658C8F6CE9}" dt="2026-03-17T15:50:58.344" v="244" actId="2696"/>
        <pc:sldMkLst>
          <pc:docMk/>
          <pc:sldMk cId="1673045403" sldId="267"/>
        </pc:sldMkLst>
      </pc:sldChg>
      <pc:sldChg chg="modSp del mod">
        <pc:chgData name="SUFIT Carolyn W * WRD" userId="3f889cb5-5395-453f-8311-07deec1ff3d2" providerId="ADAL" clId="{6B0023FF-FB9E-4AD9-AA35-60658C8F6CE9}" dt="2026-03-16T18:40:36.223" v="151" actId="2696"/>
        <pc:sldMkLst>
          <pc:docMk/>
          <pc:sldMk cId="2886786297" sldId="279"/>
        </pc:sldMkLst>
      </pc:sldChg>
      <pc:sldChg chg="ord">
        <pc:chgData name="SUFIT Carolyn W * WRD" userId="3f889cb5-5395-453f-8311-07deec1ff3d2" providerId="ADAL" clId="{6B0023FF-FB9E-4AD9-AA35-60658C8F6CE9}" dt="2026-03-02T16:51:38.955" v="80"/>
        <pc:sldMkLst>
          <pc:docMk/>
          <pc:sldMk cId="108802189" sldId="291"/>
        </pc:sldMkLst>
      </pc:sldChg>
      <pc:sldChg chg="modSp mod">
        <pc:chgData name="SUFIT Carolyn W * WRD" userId="3f889cb5-5395-453f-8311-07deec1ff3d2" providerId="ADAL" clId="{6B0023FF-FB9E-4AD9-AA35-60658C8F6CE9}" dt="2026-02-25T19:40:44.924" v="16" actId="1076"/>
        <pc:sldMkLst>
          <pc:docMk/>
          <pc:sldMk cId="1668627905" sldId="410"/>
        </pc:sldMkLst>
        <pc:spChg chg="mod">
          <ac:chgData name="SUFIT Carolyn W * WRD" userId="3f889cb5-5395-453f-8311-07deec1ff3d2" providerId="ADAL" clId="{6B0023FF-FB9E-4AD9-AA35-60658C8F6CE9}" dt="2026-02-25T19:40:42.451" v="15" actId="1076"/>
          <ac:spMkLst>
            <pc:docMk/>
            <pc:sldMk cId="1668627905" sldId="410"/>
            <ac:spMk id="3" creationId="{BB66356A-5B10-176E-7FDF-B6C0FB3D1A14}"/>
          </ac:spMkLst>
        </pc:spChg>
        <pc:spChg chg="mod">
          <ac:chgData name="SUFIT Carolyn W * WRD" userId="3f889cb5-5395-453f-8311-07deec1ff3d2" providerId="ADAL" clId="{6B0023FF-FB9E-4AD9-AA35-60658C8F6CE9}" dt="2026-02-25T19:40:44.924" v="16" actId="1076"/>
          <ac:spMkLst>
            <pc:docMk/>
            <pc:sldMk cId="1668627905" sldId="410"/>
            <ac:spMk id="5" creationId="{0A785944-E25A-8326-DD80-2032113708D4}"/>
          </ac:spMkLst>
        </pc:spChg>
        <pc:spChg chg="mod">
          <ac:chgData name="SUFIT Carolyn W * WRD" userId="3f889cb5-5395-453f-8311-07deec1ff3d2" providerId="ADAL" clId="{6B0023FF-FB9E-4AD9-AA35-60658C8F6CE9}" dt="2026-02-25T19:40:18.516" v="9" actId="1076"/>
          <ac:spMkLst>
            <pc:docMk/>
            <pc:sldMk cId="1668627905" sldId="410"/>
            <ac:spMk id="6" creationId="{BE1A8CAC-BF1D-7AB3-4507-F19E1F980C24}"/>
          </ac:spMkLst>
        </pc:spChg>
        <pc:spChg chg="mod">
          <ac:chgData name="SUFIT Carolyn W * WRD" userId="3f889cb5-5395-453f-8311-07deec1ff3d2" providerId="ADAL" clId="{6B0023FF-FB9E-4AD9-AA35-60658C8F6CE9}" dt="2026-02-25T19:40:35.555" v="13" actId="1076"/>
          <ac:spMkLst>
            <pc:docMk/>
            <pc:sldMk cId="1668627905" sldId="410"/>
            <ac:spMk id="7" creationId="{D39671F0-C2AC-95A8-4565-15EB97EAA47A}"/>
          </ac:spMkLst>
        </pc:spChg>
        <pc:spChg chg="mod">
          <ac:chgData name="SUFIT Carolyn W * WRD" userId="3f889cb5-5395-453f-8311-07deec1ff3d2" providerId="ADAL" clId="{6B0023FF-FB9E-4AD9-AA35-60658C8F6CE9}" dt="2026-02-25T19:40:39.492" v="14" actId="1076"/>
          <ac:spMkLst>
            <pc:docMk/>
            <pc:sldMk cId="1668627905" sldId="410"/>
            <ac:spMk id="9" creationId="{5A243725-55EB-C83D-5BF4-4A2925FACA5D}"/>
          </ac:spMkLst>
        </pc:spChg>
      </pc:sldChg>
      <pc:sldChg chg="delSp modSp mod">
        <pc:chgData name="SUFIT Carolyn W * WRD" userId="3f889cb5-5395-453f-8311-07deec1ff3d2" providerId="ADAL" clId="{6B0023FF-FB9E-4AD9-AA35-60658C8F6CE9}" dt="2026-02-25T19:43:31.956" v="78" actId="400"/>
        <pc:sldMkLst>
          <pc:docMk/>
          <pc:sldMk cId="1528136618" sldId="412"/>
        </pc:sldMkLst>
        <pc:spChg chg="mod">
          <ac:chgData name="SUFIT Carolyn W * WRD" userId="3f889cb5-5395-453f-8311-07deec1ff3d2" providerId="ADAL" clId="{6B0023FF-FB9E-4AD9-AA35-60658C8F6CE9}" dt="2026-02-25T19:43:31.956" v="78" actId="400"/>
          <ac:spMkLst>
            <pc:docMk/>
            <pc:sldMk cId="1528136618" sldId="412"/>
            <ac:spMk id="6" creationId="{62EC78C1-9976-6B4C-ACD7-02534A2D759C}"/>
          </ac:spMkLst>
        </pc:spChg>
      </pc:sldChg>
      <pc:sldChg chg="add">
        <pc:chgData name="SUFIT Carolyn W * WRD" userId="3f889cb5-5395-453f-8311-07deec1ff3d2" providerId="ADAL" clId="{6B0023FF-FB9E-4AD9-AA35-60658C8F6CE9}" dt="2026-02-20T00:46:17.915" v="0"/>
        <pc:sldMkLst>
          <pc:docMk/>
          <pc:sldMk cId="2948023862" sldId="435"/>
        </pc:sldMkLst>
      </pc:sldChg>
      <pc:sldChg chg="modSp mod">
        <pc:chgData name="SUFIT Carolyn W * WRD" userId="3f889cb5-5395-453f-8311-07deec1ff3d2" providerId="ADAL" clId="{6B0023FF-FB9E-4AD9-AA35-60658C8F6CE9}" dt="2026-03-16T18:38:15.135" v="142" actId="20577"/>
        <pc:sldMkLst>
          <pc:docMk/>
          <pc:sldMk cId="346904137" sldId="436"/>
        </pc:sldMkLst>
        <pc:spChg chg="mod">
          <ac:chgData name="SUFIT Carolyn W * WRD" userId="3f889cb5-5395-453f-8311-07deec1ff3d2" providerId="ADAL" clId="{6B0023FF-FB9E-4AD9-AA35-60658C8F6CE9}" dt="2026-03-16T18:38:15.135" v="142" actId="20577"/>
          <ac:spMkLst>
            <pc:docMk/>
            <pc:sldMk cId="346904137" sldId="436"/>
            <ac:spMk id="12" creationId="{E205584A-EC4B-C54D-653D-71B20CCE4AE1}"/>
          </ac:spMkLst>
        </pc:spChg>
      </pc:sldChg>
      <pc:sldChg chg="modSp del mod">
        <pc:chgData name="SUFIT Carolyn W * WRD" userId="3f889cb5-5395-453f-8311-07deec1ff3d2" providerId="ADAL" clId="{6B0023FF-FB9E-4AD9-AA35-60658C8F6CE9}" dt="2026-03-16T17:34:13.445" v="94" actId="2696"/>
        <pc:sldMkLst>
          <pc:docMk/>
          <pc:sldMk cId="4140160019" sldId="437"/>
        </pc:sldMkLst>
      </pc:sldChg>
      <pc:sldChg chg="del">
        <pc:chgData name="SUFIT Carolyn W * WRD" userId="3f889cb5-5395-453f-8311-07deec1ff3d2" providerId="ADAL" clId="{6B0023FF-FB9E-4AD9-AA35-60658C8F6CE9}" dt="2026-03-16T18:42:02.142" v="157" actId="2696"/>
        <pc:sldMkLst>
          <pc:docMk/>
          <pc:sldMk cId="379589349" sldId="768"/>
        </pc:sldMkLst>
      </pc:sldChg>
      <pc:sldChg chg="del">
        <pc:chgData name="SUFIT Carolyn W * WRD" userId="3f889cb5-5395-453f-8311-07deec1ff3d2" providerId="ADAL" clId="{6B0023FF-FB9E-4AD9-AA35-60658C8F6CE9}" dt="2026-03-16T18:41:50.868" v="156" actId="2696"/>
        <pc:sldMkLst>
          <pc:docMk/>
          <pc:sldMk cId="2302701249" sldId="770"/>
        </pc:sldMkLst>
      </pc:sldChg>
      <pc:sldChg chg="del">
        <pc:chgData name="SUFIT Carolyn W * WRD" userId="3f889cb5-5395-453f-8311-07deec1ff3d2" providerId="ADAL" clId="{6B0023FF-FB9E-4AD9-AA35-60658C8F6CE9}" dt="2026-03-16T18:41:27.880" v="154" actId="2696"/>
        <pc:sldMkLst>
          <pc:docMk/>
          <pc:sldMk cId="3394282869" sldId="771"/>
        </pc:sldMkLst>
      </pc:sldChg>
      <pc:sldChg chg="ord">
        <pc:chgData name="SUFIT Carolyn W * WRD" userId="3f889cb5-5395-453f-8311-07deec1ff3d2" providerId="ADAL" clId="{6B0023FF-FB9E-4AD9-AA35-60658C8F6CE9}" dt="2026-02-25T19:33:54.305" v="7"/>
        <pc:sldMkLst>
          <pc:docMk/>
          <pc:sldMk cId="2607110835" sldId="778"/>
        </pc:sldMkLst>
      </pc:sldChg>
      <pc:sldChg chg="addSp modSp mod modClrScheme chgLayout">
        <pc:chgData name="SUFIT Carolyn W * WRD" userId="3f889cb5-5395-453f-8311-07deec1ff3d2" providerId="ADAL" clId="{6B0023FF-FB9E-4AD9-AA35-60658C8F6CE9}" dt="2026-03-16T18:39:54.901" v="149" actId="26606"/>
        <pc:sldMkLst>
          <pc:docMk/>
          <pc:sldMk cId="993728989" sldId="785"/>
        </pc:sldMkLst>
        <pc:spChg chg="mod">
          <ac:chgData name="SUFIT Carolyn W * WRD" userId="3f889cb5-5395-453f-8311-07deec1ff3d2" providerId="ADAL" clId="{6B0023FF-FB9E-4AD9-AA35-60658C8F6CE9}" dt="2026-03-16T18:39:54.901" v="149" actId="26606"/>
          <ac:spMkLst>
            <pc:docMk/>
            <pc:sldMk cId="993728989" sldId="785"/>
            <ac:spMk id="2" creationId="{A05CF892-C3E6-B5F5-450E-C5298A776D7F}"/>
          </ac:spMkLst>
        </pc:spChg>
        <pc:spChg chg="mod ord">
          <ac:chgData name="SUFIT Carolyn W * WRD" userId="3f889cb5-5395-453f-8311-07deec1ff3d2" providerId="ADAL" clId="{6B0023FF-FB9E-4AD9-AA35-60658C8F6CE9}" dt="2026-03-16T18:39:54.901" v="149" actId="26606"/>
          <ac:spMkLst>
            <pc:docMk/>
            <pc:sldMk cId="993728989" sldId="785"/>
            <ac:spMk id="4" creationId="{7A70B50B-6B05-4D57-3575-210DFA363632}"/>
          </ac:spMkLst>
        </pc:spChg>
        <pc:picChg chg="add mod">
          <ac:chgData name="SUFIT Carolyn W * WRD" userId="3f889cb5-5395-453f-8311-07deec1ff3d2" providerId="ADAL" clId="{6B0023FF-FB9E-4AD9-AA35-60658C8F6CE9}" dt="2026-03-16T18:39:54.901" v="149" actId="26606"/>
          <ac:picMkLst>
            <pc:docMk/>
            <pc:sldMk cId="993728989" sldId="785"/>
            <ac:picMk id="3" creationId="{40237C05-97DE-B843-CDF4-851FE0D3B174}"/>
          </ac:picMkLst>
        </pc:picChg>
      </pc:sldChg>
      <pc:sldChg chg="modSp add mod">
        <pc:chgData name="SUFIT Carolyn W * WRD" userId="3f889cb5-5395-453f-8311-07deec1ff3d2" providerId="ADAL" clId="{6B0023FF-FB9E-4AD9-AA35-60658C8F6CE9}" dt="2026-02-25T19:32:57.506" v="2" actId="14100"/>
        <pc:sldMkLst>
          <pc:docMk/>
          <pc:sldMk cId="2027354417" sldId="786"/>
        </pc:sldMkLst>
        <pc:spChg chg="mod">
          <ac:chgData name="SUFIT Carolyn W * WRD" userId="3f889cb5-5395-453f-8311-07deec1ff3d2" providerId="ADAL" clId="{6B0023FF-FB9E-4AD9-AA35-60658C8F6CE9}" dt="2026-02-25T19:32:57.506" v="2" actId="14100"/>
          <ac:spMkLst>
            <pc:docMk/>
            <pc:sldMk cId="2027354417" sldId="786"/>
            <ac:spMk id="2" creationId="{00000000-0000-0000-0000-000000000000}"/>
          </ac:spMkLst>
        </pc:spChg>
      </pc:sldChg>
      <pc:sldChg chg="add">
        <pc:chgData name="SUFIT Carolyn W * WRD" userId="3f889cb5-5395-453f-8311-07deec1ff3d2" providerId="ADAL" clId="{6B0023FF-FB9E-4AD9-AA35-60658C8F6CE9}" dt="2026-03-17T15:27:45.060" v="158"/>
        <pc:sldMkLst>
          <pc:docMk/>
          <pc:sldMk cId="3294327142" sldId="946"/>
        </pc:sldMkLst>
      </pc:sldChg>
      <pc:sldChg chg="add">
        <pc:chgData name="SUFIT Carolyn W * WRD" userId="3f889cb5-5395-453f-8311-07deec1ff3d2" providerId="ADAL" clId="{6B0023FF-FB9E-4AD9-AA35-60658C8F6CE9}" dt="2026-03-17T15:27:45.060" v="158"/>
        <pc:sldMkLst>
          <pc:docMk/>
          <pc:sldMk cId="3701190518" sldId="951"/>
        </pc:sldMkLst>
      </pc:sldChg>
      <pc:sldChg chg="add">
        <pc:chgData name="SUFIT Carolyn W * WRD" userId="3f889cb5-5395-453f-8311-07deec1ff3d2" providerId="ADAL" clId="{6B0023FF-FB9E-4AD9-AA35-60658C8F6CE9}" dt="2026-03-17T15:27:45.060" v="158"/>
        <pc:sldMkLst>
          <pc:docMk/>
          <pc:sldMk cId="2103455741" sldId="953"/>
        </pc:sldMkLst>
      </pc:sldChg>
      <pc:sldChg chg="add">
        <pc:chgData name="SUFIT Carolyn W * WRD" userId="3f889cb5-5395-453f-8311-07deec1ff3d2" providerId="ADAL" clId="{6B0023FF-FB9E-4AD9-AA35-60658C8F6CE9}" dt="2026-03-17T15:27:45.060" v="158"/>
        <pc:sldMkLst>
          <pc:docMk/>
          <pc:sldMk cId="2490081185" sldId="957"/>
        </pc:sldMkLst>
      </pc:sldChg>
      <pc:sldChg chg="add">
        <pc:chgData name="SUFIT Carolyn W * WRD" userId="3f889cb5-5395-453f-8311-07deec1ff3d2" providerId="ADAL" clId="{6B0023FF-FB9E-4AD9-AA35-60658C8F6CE9}" dt="2026-03-17T15:27:45.060" v="158"/>
        <pc:sldMkLst>
          <pc:docMk/>
          <pc:sldMk cId="2921230613" sldId="958"/>
        </pc:sldMkLst>
      </pc:sldChg>
      <pc:sldChg chg="add">
        <pc:chgData name="SUFIT Carolyn W * WRD" userId="3f889cb5-5395-453f-8311-07deec1ff3d2" providerId="ADAL" clId="{6B0023FF-FB9E-4AD9-AA35-60658C8F6CE9}" dt="2026-03-17T15:27:45.060" v="158"/>
        <pc:sldMkLst>
          <pc:docMk/>
          <pc:sldMk cId="1337150322" sldId="959"/>
        </pc:sldMkLst>
      </pc:sldChg>
      <pc:sldChg chg="add">
        <pc:chgData name="SUFIT Carolyn W * WRD" userId="3f889cb5-5395-453f-8311-07deec1ff3d2" providerId="ADAL" clId="{6B0023FF-FB9E-4AD9-AA35-60658C8F6CE9}" dt="2026-03-17T15:27:45.060" v="158"/>
        <pc:sldMkLst>
          <pc:docMk/>
          <pc:sldMk cId="1932186109" sldId="969"/>
        </pc:sldMkLst>
      </pc:sldChg>
      <pc:sldChg chg="add">
        <pc:chgData name="SUFIT Carolyn W * WRD" userId="3f889cb5-5395-453f-8311-07deec1ff3d2" providerId="ADAL" clId="{6B0023FF-FB9E-4AD9-AA35-60658C8F6CE9}" dt="2026-03-17T15:27:45.060" v="158"/>
        <pc:sldMkLst>
          <pc:docMk/>
          <pc:sldMk cId="3379725246" sldId="972"/>
        </pc:sldMkLst>
      </pc:sldChg>
      <pc:sldChg chg="add">
        <pc:chgData name="SUFIT Carolyn W * WRD" userId="3f889cb5-5395-453f-8311-07deec1ff3d2" providerId="ADAL" clId="{6B0023FF-FB9E-4AD9-AA35-60658C8F6CE9}" dt="2026-03-17T15:27:45.060" v="158"/>
        <pc:sldMkLst>
          <pc:docMk/>
          <pc:sldMk cId="1091079602" sldId="975"/>
        </pc:sldMkLst>
      </pc:sldChg>
      <pc:sldChg chg="add">
        <pc:chgData name="SUFIT Carolyn W * WRD" userId="3f889cb5-5395-453f-8311-07deec1ff3d2" providerId="ADAL" clId="{6B0023FF-FB9E-4AD9-AA35-60658C8F6CE9}" dt="2026-03-17T15:27:45.060" v="158"/>
        <pc:sldMkLst>
          <pc:docMk/>
          <pc:sldMk cId="1192452231" sldId="976"/>
        </pc:sldMkLst>
      </pc:sldChg>
      <pc:sldChg chg="add">
        <pc:chgData name="SUFIT Carolyn W * WRD" userId="3f889cb5-5395-453f-8311-07deec1ff3d2" providerId="ADAL" clId="{6B0023FF-FB9E-4AD9-AA35-60658C8F6CE9}" dt="2026-03-17T15:27:45.060" v="158"/>
        <pc:sldMkLst>
          <pc:docMk/>
          <pc:sldMk cId="3259529465" sldId="979"/>
        </pc:sldMkLst>
      </pc:sldChg>
      <pc:sldChg chg="add">
        <pc:chgData name="SUFIT Carolyn W * WRD" userId="3f889cb5-5395-453f-8311-07deec1ff3d2" providerId="ADAL" clId="{6B0023FF-FB9E-4AD9-AA35-60658C8F6CE9}" dt="2026-03-17T15:27:45.060" v="158"/>
        <pc:sldMkLst>
          <pc:docMk/>
          <pc:sldMk cId="577081076" sldId="980"/>
        </pc:sldMkLst>
      </pc:sldChg>
      <pc:sldChg chg="add">
        <pc:chgData name="SUFIT Carolyn W * WRD" userId="3f889cb5-5395-453f-8311-07deec1ff3d2" providerId="ADAL" clId="{6B0023FF-FB9E-4AD9-AA35-60658C8F6CE9}" dt="2026-03-17T15:27:45.060" v="158"/>
        <pc:sldMkLst>
          <pc:docMk/>
          <pc:sldMk cId="3345275623" sldId="983"/>
        </pc:sldMkLst>
      </pc:sldChg>
      <pc:sldChg chg="add">
        <pc:chgData name="SUFIT Carolyn W * WRD" userId="3f889cb5-5395-453f-8311-07deec1ff3d2" providerId="ADAL" clId="{6B0023FF-FB9E-4AD9-AA35-60658C8F6CE9}" dt="2026-03-16T18:41:38.548" v="155"/>
        <pc:sldMkLst>
          <pc:docMk/>
          <pc:sldMk cId="842587872" sldId="984"/>
        </pc:sldMkLst>
      </pc:sldChg>
      <pc:sldChg chg="add del">
        <pc:chgData name="SUFIT Carolyn W * WRD" userId="3f889cb5-5395-453f-8311-07deec1ff3d2" providerId="ADAL" clId="{6B0023FF-FB9E-4AD9-AA35-60658C8F6CE9}" dt="2026-03-16T18:41:50.868" v="156" actId="2696"/>
        <pc:sldMkLst>
          <pc:docMk/>
          <pc:sldMk cId="1787146661" sldId="993"/>
        </pc:sldMkLst>
      </pc:sldChg>
      <pc:sldChg chg="modSp add mod">
        <pc:chgData name="SUFIT Carolyn W * WRD" userId="3f889cb5-5395-453f-8311-07deec1ff3d2" providerId="ADAL" clId="{6B0023FF-FB9E-4AD9-AA35-60658C8F6CE9}" dt="2026-03-16T18:40:48.201" v="152" actId="20577"/>
        <pc:sldMkLst>
          <pc:docMk/>
          <pc:sldMk cId="3112451785" sldId="1016"/>
        </pc:sldMkLst>
        <pc:spChg chg="mod">
          <ac:chgData name="SUFIT Carolyn W * WRD" userId="3f889cb5-5395-453f-8311-07deec1ff3d2" providerId="ADAL" clId="{6B0023FF-FB9E-4AD9-AA35-60658C8F6CE9}" dt="2026-03-16T18:40:48.201" v="152" actId="20577"/>
          <ac:spMkLst>
            <pc:docMk/>
            <pc:sldMk cId="3112451785" sldId="1016"/>
            <ac:spMk id="3" creationId="{A02DA673-22E9-0129-CDB2-D01BC34DA668}"/>
          </ac:spMkLst>
        </pc:spChg>
      </pc:sldChg>
      <pc:sldChg chg="modSp add mod">
        <pc:chgData name="SUFIT Carolyn W * WRD" userId="3f889cb5-5395-453f-8311-07deec1ff3d2" providerId="ADAL" clId="{6B0023FF-FB9E-4AD9-AA35-60658C8F6CE9}" dt="2026-03-16T18:38:09.739" v="141" actId="27636"/>
        <pc:sldMkLst>
          <pc:docMk/>
          <pc:sldMk cId="136065918" sldId="1022"/>
        </pc:sldMkLst>
        <pc:spChg chg="mod">
          <ac:chgData name="SUFIT Carolyn W * WRD" userId="3f889cb5-5395-453f-8311-07deec1ff3d2" providerId="ADAL" clId="{6B0023FF-FB9E-4AD9-AA35-60658C8F6CE9}" dt="2026-03-16T18:38:09.739" v="141" actId="27636"/>
          <ac:spMkLst>
            <pc:docMk/>
            <pc:sldMk cId="136065918" sldId="1022"/>
            <ac:spMk id="3" creationId="{126261EB-B806-3A89-A67C-0DB19B77F7A6}"/>
          </ac:spMkLst>
        </pc:spChg>
      </pc:sldChg>
      <pc:sldChg chg="add">
        <pc:chgData name="SUFIT Carolyn W * WRD" userId="3f889cb5-5395-453f-8311-07deec1ff3d2" providerId="ADAL" clId="{6B0023FF-FB9E-4AD9-AA35-60658C8F6CE9}" dt="2026-03-16T18:41:38.548" v="155"/>
        <pc:sldMkLst>
          <pc:docMk/>
          <pc:sldMk cId="2942207984" sldId="1023"/>
        </pc:sldMkLst>
      </pc:sldChg>
      <pc:sldChg chg="add">
        <pc:chgData name="SUFIT Carolyn W * WRD" userId="3f889cb5-5395-453f-8311-07deec1ff3d2" providerId="ADAL" clId="{6B0023FF-FB9E-4AD9-AA35-60658C8F6CE9}" dt="2026-03-16T18:41:38.548" v="155"/>
        <pc:sldMkLst>
          <pc:docMk/>
          <pc:sldMk cId="890958109" sldId="1024"/>
        </pc:sldMkLst>
      </pc:sldChg>
      <pc:sldChg chg="add">
        <pc:chgData name="SUFIT Carolyn W * WRD" userId="3f889cb5-5395-453f-8311-07deec1ff3d2" providerId="ADAL" clId="{6B0023FF-FB9E-4AD9-AA35-60658C8F6CE9}" dt="2026-03-16T18:41:38.548" v="155"/>
        <pc:sldMkLst>
          <pc:docMk/>
          <pc:sldMk cId="3449737488" sldId="1025"/>
        </pc:sldMkLst>
      </pc:sldChg>
      <pc:sldChg chg="add">
        <pc:chgData name="SUFIT Carolyn W * WRD" userId="3f889cb5-5395-453f-8311-07deec1ff3d2" providerId="ADAL" clId="{6B0023FF-FB9E-4AD9-AA35-60658C8F6CE9}" dt="2026-03-17T15:27:45.060" v="158"/>
        <pc:sldMkLst>
          <pc:docMk/>
          <pc:sldMk cId="1230333201" sldId="1026"/>
        </pc:sldMkLst>
      </pc:sldChg>
      <pc:sldChg chg="modSp add mod">
        <pc:chgData name="SUFIT Carolyn W * WRD" userId="3f889cb5-5395-453f-8311-07deec1ff3d2" providerId="ADAL" clId="{6B0023FF-FB9E-4AD9-AA35-60658C8F6CE9}" dt="2026-03-17T15:50:50.185" v="243" actId="27636"/>
        <pc:sldMkLst>
          <pc:docMk/>
          <pc:sldMk cId="491826919" sldId="1027"/>
        </pc:sldMkLst>
        <pc:spChg chg="mod">
          <ac:chgData name="SUFIT Carolyn W * WRD" userId="3f889cb5-5395-453f-8311-07deec1ff3d2" providerId="ADAL" clId="{6B0023FF-FB9E-4AD9-AA35-60658C8F6CE9}" dt="2026-03-17T15:50:15.629" v="217" actId="403"/>
          <ac:spMkLst>
            <pc:docMk/>
            <pc:sldMk cId="491826919" sldId="1027"/>
            <ac:spMk id="5" creationId="{00000000-0000-0000-0000-000000000000}"/>
          </ac:spMkLst>
        </pc:spChg>
        <pc:spChg chg="mod">
          <ac:chgData name="SUFIT Carolyn W * WRD" userId="3f889cb5-5395-453f-8311-07deec1ff3d2" providerId="ADAL" clId="{6B0023FF-FB9E-4AD9-AA35-60658C8F6CE9}" dt="2026-03-17T15:50:50.185" v="243" actId="27636"/>
          <ac:spMkLst>
            <pc:docMk/>
            <pc:sldMk cId="491826919" sldId="1027"/>
            <ac:spMk id="6"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ufitcw\AppData\Local\Microsoft\Windows\INetCache\Content.Outlook\T6T5NYXS\Multi-Year%20Leasing%20through%202025-DRC%20to%20OWR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Estimated Relative Contribution to Groundwater Declines in Redmond Area </a:t>
            </a:r>
          </a:p>
          <a:p>
            <a:pPr>
              <a:defRPr b="1"/>
            </a:pPr>
            <a:r>
              <a:rPr lang="en-US" b="1" dirty="0"/>
              <a:t>(Gannett and Lite, 2013)</a:t>
            </a:r>
          </a:p>
        </c:rich>
      </c:tx>
      <c:overlay val="0"/>
      <c:spPr>
        <a:solidFill>
          <a:schemeClr val="bg1">
            <a:lumMod val="75000"/>
            <a:alpha val="48000"/>
          </a:schemeClr>
        </a:solidFill>
        <a:ln>
          <a:solidFill>
            <a:schemeClr val="tx1">
              <a:lumMod val="50000"/>
              <a:lumOff val="50000"/>
            </a:schemeClr>
          </a:solid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3BEA-FD43-8FBE-5908DBEC1A9B}"/>
              </c:ext>
            </c:extLst>
          </c:dPt>
          <c:dPt>
            <c:idx val="1"/>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3-3BEA-FD43-8FBE-5908DBEC1A9B}"/>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3BEA-FD43-8FBE-5908DBEC1A9B}"/>
              </c:ext>
            </c:extLst>
          </c:dPt>
          <c:dLbls>
            <c:dLbl>
              <c:idx val="0"/>
              <c:layout>
                <c:manualLayout>
                  <c:x val="-0.20681707932163321"/>
                  <c:y val="-0.1032875596875691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BEA-FD43-8FBE-5908DBEC1A9B}"/>
                </c:ext>
              </c:extLst>
            </c:dLbl>
            <c:dLbl>
              <c:idx val="1"/>
              <c:layout>
                <c:manualLayout>
                  <c:x val="0.19570398712400852"/>
                  <c:y val="4.20402080764000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BEA-FD43-8FBE-5908DBEC1A9B}"/>
                </c:ext>
              </c:extLst>
            </c:dLbl>
            <c:dLbl>
              <c:idx val="2"/>
              <c:layout>
                <c:manualLayout>
                  <c:x val="0.11155652616491904"/>
                  <c:y val="0.15072330656996477"/>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7708082198220593"/>
                      <c:h val="0.10291156966855637"/>
                    </c:manualLayout>
                  </c15:layout>
                </c:ext>
                <c:ext xmlns:c16="http://schemas.microsoft.com/office/drawing/2014/chart" uri="{C3380CC4-5D6E-409C-BE32-E72D297353CC}">
                  <c16:uniqueId val="{00000005-3BEA-FD43-8FBE-5908DBEC1A9B}"/>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Sheet1!$E$9:$G$9</c:f>
              <c:strCache>
                <c:ptCount val="3"/>
                <c:pt idx="0">
                  <c:v>Climate</c:v>
                </c:pt>
                <c:pt idx="1">
                  <c:v>Pumping</c:v>
                </c:pt>
                <c:pt idx="2">
                  <c:v>Canal Lining</c:v>
                </c:pt>
              </c:strCache>
            </c:strRef>
          </c:cat>
          <c:val>
            <c:numRef>
              <c:f>Sheet1!$E$10:$G$10</c:f>
              <c:numCache>
                <c:formatCode>General</c:formatCode>
                <c:ptCount val="3"/>
                <c:pt idx="0">
                  <c:v>65</c:v>
                </c:pt>
                <c:pt idx="1">
                  <c:v>25</c:v>
                </c:pt>
                <c:pt idx="2">
                  <c:v>10</c:v>
                </c:pt>
              </c:numCache>
            </c:numRef>
          </c:val>
          <c:extLst>
            <c:ext xmlns:c16="http://schemas.microsoft.com/office/drawing/2014/chart" uri="{C3380CC4-5D6E-409C-BE32-E72D297353CC}">
              <c16:uniqueId val="{00000006-3BEA-FD43-8FBE-5908DBEC1A9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[Multi-Year Leasing through 2025-DRC to OWRD.xlsx]Table1!PivotTable5</c:name>
    <c:fmtId val="6"/>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t>CFS</a:t>
            </a:r>
            <a:r>
              <a:rPr lang="en-US" sz="1800" baseline="0"/>
              <a:t> Leased Instream Per Year- Central Region (1998-2025)</a:t>
            </a:r>
            <a:endParaRPr lang="en-US" sz="1800"/>
          </a:p>
        </c:rich>
      </c:tx>
      <c:layout>
        <c:manualLayout>
          <c:xMode val="edge"/>
          <c:yMode val="edge"/>
          <c:x val="0.34157230749955836"/>
          <c:y val="7.691862183936197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solidFill>
              <a:schemeClr val="accent4">
                <a:lumMod val="60000"/>
                <a:lumOff val="4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solidFill>
              <a:schemeClr val="accent4">
                <a:lumMod val="60000"/>
                <a:lumOff val="4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solidFill>
              <a:schemeClr val="accent4">
                <a:lumMod val="60000"/>
                <a:lumOff val="4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5.1610742381213284E-2"/>
          <c:y val="0.19503576365931358"/>
          <c:w val="0.91034578478463646"/>
          <c:h val="0.69580954098294967"/>
        </c:manualLayout>
      </c:layout>
      <c:barChart>
        <c:barDir val="col"/>
        <c:grouping val="clustered"/>
        <c:varyColors val="0"/>
        <c:ser>
          <c:idx val="0"/>
          <c:order val="0"/>
          <c:tx>
            <c:strRef>
              <c:f>Table1!$H$27</c:f>
              <c:strCache>
                <c:ptCount val="1"/>
                <c:pt idx="0">
                  <c:v>Total</c:v>
                </c:pt>
              </c:strCache>
            </c:strRef>
          </c:tx>
          <c:spPr>
            <a:solidFill>
              <a:schemeClr val="accent1"/>
            </a:solidFill>
            <a:ln>
              <a:solidFill>
                <a:schemeClr val="accent4">
                  <a:lumMod val="60000"/>
                  <a:lumOff val="40000"/>
                </a:schemeClr>
              </a:solidFill>
            </a:ln>
            <a:effectLst/>
          </c:spPr>
          <c:invertIfNegative val="0"/>
          <c:cat>
            <c:strRef>
              <c:f>Table1!$G$28:$G$56</c:f>
              <c:strCache>
                <c:ptCount val="28"/>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pt idx="24">
                  <c:v>2022</c:v>
                </c:pt>
                <c:pt idx="25">
                  <c:v>2023</c:v>
                </c:pt>
                <c:pt idx="26">
                  <c:v>2024</c:v>
                </c:pt>
                <c:pt idx="27">
                  <c:v>2025</c:v>
                </c:pt>
              </c:strCache>
            </c:strRef>
          </c:cat>
          <c:val>
            <c:numRef>
              <c:f>Table1!$H$28:$H$56</c:f>
              <c:numCache>
                <c:formatCode>General</c:formatCode>
                <c:ptCount val="28"/>
                <c:pt idx="0">
                  <c:v>2.9864247844477401</c:v>
                </c:pt>
                <c:pt idx="1">
                  <c:v>4.6273566385960212</c:v>
                </c:pt>
                <c:pt idx="2">
                  <c:v>4.774720150009772</c:v>
                </c:pt>
                <c:pt idx="3">
                  <c:v>32.669000000000004</c:v>
                </c:pt>
                <c:pt idx="4">
                  <c:v>30.03</c:v>
                </c:pt>
                <c:pt idx="5">
                  <c:v>50.104813901345288</c:v>
                </c:pt>
                <c:pt idx="6">
                  <c:v>79.003193233886378</c:v>
                </c:pt>
                <c:pt idx="7">
                  <c:v>88.94328026905832</c:v>
                </c:pt>
                <c:pt idx="8">
                  <c:v>93.35799999999999</c:v>
                </c:pt>
                <c:pt idx="9">
                  <c:v>86.38</c:v>
                </c:pt>
                <c:pt idx="10">
                  <c:v>91.82</c:v>
                </c:pt>
                <c:pt idx="11">
                  <c:v>69.180000000000007</c:v>
                </c:pt>
                <c:pt idx="12">
                  <c:v>78.42</c:v>
                </c:pt>
                <c:pt idx="13">
                  <c:v>88.670999999999992</c:v>
                </c:pt>
                <c:pt idx="14">
                  <c:v>92.803000000000026</c:v>
                </c:pt>
                <c:pt idx="15">
                  <c:v>74.490000000000009</c:v>
                </c:pt>
                <c:pt idx="16">
                  <c:v>62.718000000000004</c:v>
                </c:pt>
                <c:pt idx="17">
                  <c:v>62.245000000000005</c:v>
                </c:pt>
                <c:pt idx="18">
                  <c:v>59</c:v>
                </c:pt>
                <c:pt idx="19">
                  <c:v>59.432000000000002</c:v>
                </c:pt>
                <c:pt idx="20">
                  <c:v>58.24</c:v>
                </c:pt>
                <c:pt idx="21">
                  <c:v>59.29999999999999</c:v>
                </c:pt>
                <c:pt idx="22">
                  <c:v>57.984999999999999</c:v>
                </c:pt>
                <c:pt idx="23">
                  <c:v>54.247999999999998</c:v>
                </c:pt>
                <c:pt idx="24">
                  <c:v>58.21</c:v>
                </c:pt>
                <c:pt idx="25">
                  <c:v>64.900000000000006</c:v>
                </c:pt>
                <c:pt idx="26">
                  <c:v>79.8</c:v>
                </c:pt>
                <c:pt idx="27">
                  <c:v>73.262999999999991</c:v>
                </c:pt>
              </c:numCache>
            </c:numRef>
          </c:val>
          <c:extLst>
            <c:ext xmlns:c16="http://schemas.microsoft.com/office/drawing/2014/chart" uri="{C3380CC4-5D6E-409C-BE32-E72D297353CC}">
              <c16:uniqueId val="{00000000-3554-4191-B52D-541E68955BFC}"/>
            </c:ext>
          </c:extLst>
        </c:ser>
        <c:dLbls>
          <c:showLegendKey val="0"/>
          <c:showVal val="0"/>
          <c:showCatName val="0"/>
          <c:showSerName val="0"/>
          <c:showPercent val="0"/>
          <c:showBubbleSize val="0"/>
        </c:dLbls>
        <c:gapWidth val="150"/>
        <c:axId val="969244816"/>
        <c:axId val="969247696"/>
      </c:barChart>
      <c:catAx>
        <c:axId val="969244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9247696"/>
        <c:crosses val="autoZero"/>
        <c:auto val="1"/>
        <c:lblAlgn val="ctr"/>
        <c:lblOffset val="100"/>
        <c:noMultiLvlLbl val="0"/>
      </c:catAx>
      <c:valAx>
        <c:axId val="96924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9244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Regional Contribution to ACW</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1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Regional Contribution to ACW</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9F2D-4490-8B63-52296354817A}"/>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F2D-4490-8B63-52296354817A}"/>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7E14-4A8E-8BD9-53C7D9242C47}"/>
              </c:ext>
            </c:extLst>
          </c:dPt>
          <c:dLbls>
            <c:dLbl>
              <c:idx val="0"/>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9F2D-4490-8B63-52296354817A}"/>
                </c:ext>
              </c:extLst>
            </c:dLbl>
            <c:dLbl>
              <c:idx val="1"/>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F2D-4490-8B63-52296354817A}"/>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Deschutes/Crooked- 183.511 CFS</c:v>
                </c:pt>
                <c:pt idx="1">
                  <c:v>All Other Basins- 115.124 CFS</c:v>
                </c:pt>
                <c:pt idx="2">
                  <c:v>State Total- 272.06 CFS</c:v>
                </c:pt>
              </c:strCache>
            </c:strRef>
          </c:cat>
          <c:val>
            <c:numRef>
              <c:f>Sheet1!$B$2:$B$4</c:f>
              <c:numCache>
                <c:formatCode>General</c:formatCode>
                <c:ptCount val="3"/>
                <c:pt idx="0">
                  <c:v>183</c:v>
                </c:pt>
                <c:pt idx="1">
                  <c:v>89</c:v>
                </c:pt>
              </c:numCache>
            </c:numRef>
          </c:val>
          <c:extLst>
            <c:ext xmlns:c16="http://schemas.microsoft.com/office/drawing/2014/chart" uri="{C3380CC4-5D6E-409C-BE32-E72D297353CC}">
              <c16:uniqueId val="{00000000-9F2D-4490-8B63-52296354817A}"/>
            </c:ext>
          </c:extLst>
        </c:ser>
        <c:dLbls>
          <c:dLblPos val="ctr"/>
          <c:showLegendKey val="0"/>
          <c:showVal val="1"/>
          <c:showCatName val="0"/>
          <c:showSerName val="0"/>
          <c:showPercent val="0"/>
          <c:showBubbleSize val="0"/>
          <c:showLeaderLines val="1"/>
        </c:dLbls>
      </c:pie3DChart>
      <c:spPr>
        <a:noFill/>
        <a:ln>
          <a:noFill/>
        </a:ln>
        <a:effectLst/>
      </c:spPr>
    </c:plotArea>
    <c:legend>
      <c:legendPos val="r"/>
      <c:legendEntry>
        <c:idx val="2"/>
        <c:delete val="1"/>
      </c:legendEntry>
      <c:layout>
        <c:manualLayout>
          <c:xMode val="edge"/>
          <c:yMode val="edge"/>
          <c:x val="0.63567179441734234"/>
          <c:y val="0.14734791724832397"/>
          <c:w val="0.36182992835813538"/>
          <c:h val="0.42188697523497254"/>
        </c:manualLayout>
      </c:layout>
      <c:overlay val="0"/>
      <c:spPr>
        <a:solidFill>
          <a:schemeClr val="bg1"/>
        </a:solidFill>
        <a:ln>
          <a:noFill/>
        </a:ln>
        <a:effectLst/>
      </c:spPr>
      <c:txPr>
        <a:bodyPr rot="0" spcFirstLastPara="1" vertOverflow="ellipsis" vert="horz" wrap="square" anchor="ctr" anchorCtr="0"/>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omments/modernComment_3FF_AF5E87F0.xml><?xml version="1.0" encoding="utf-8"?>
<p188:cmLst xmlns:a="http://schemas.openxmlformats.org/drawingml/2006/main" xmlns:r="http://schemas.openxmlformats.org/officeDocument/2006/relationships" xmlns:p188="http://schemas.microsoft.com/office/powerpoint/2018/8/main">
  <p188:cm id="{3196C038-BF71-4930-9B67-CC945C8B3516}" authorId="{CCC07C4A-18E7-7FD2-9326-6FFF8D7D052A}" created="2024-01-17T14:56:19.592">
    <pc:sldMkLst xmlns:pc="http://schemas.microsoft.com/office/powerpoint/2013/main/command">
      <pc:docMk/>
      <pc:sldMk cId="379589349" sldId="768"/>
    </pc:sldMkLst>
    <p188:txBody>
      <a:bodyPr/>
      <a:lstStyle/>
      <a:p>
        <a:r>
          <a:rPr lang="en-US"/>
          <a:t>[@KEMPER Joseph B  WRD] this may be a good place to mention juniper as in relative magnitudes of influence on the regional GW system.  it doesn't register (well, I suppose you could argue it wasn't parsed out from the climate influence either).  Okay maybe not mention.</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CDFCCF-7970-4DEF-BFD0-523165228B8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06F69A4-5E4C-40A6-AF91-5872D8D617B6}">
      <dgm:prSet/>
      <dgm:spPr/>
      <dgm:t>
        <a:bodyPr/>
        <a:lstStyle/>
        <a:p>
          <a:r>
            <a:rPr lang="en-US" b="0"/>
            <a:t>Rainwater from an artificial impervious surface</a:t>
          </a:r>
          <a:endParaRPr lang="en-US"/>
        </a:p>
      </dgm:t>
    </dgm:pt>
    <dgm:pt modelId="{948841E2-FC47-4860-BAC6-01170B0D02D8}" type="parTrans" cxnId="{7D6964E1-B580-4725-BB5F-57E83BB67EF2}">
      <dgm:prSet/>
      <dgm:spPr/>
      <dgm:t>
        <a:bodyPr/>
        <a:lstStyle/>
        <a:p>
          <a:endParaRPr lang="en-US"/>
        </a:p>
      </dgm:t>
    </dgm:pt>
    <dgm:pt modelId="{92305607-7332-4BF3-952E-156A494EF782}" type="sibTrans" cxnId="{7D6964E1-B580-4725-BB5F-57E83BB67EF2}">
      <dgm:prSet/>
      <dgm:spPr/>
      <dgm:t>
        <a:bodyPr/>
        <a:lstStyle/>
        <a:p>
          <a:endParaRPr lang="en-US"/>
        </a:p>
      </dgm:t>
    </dgm:pt>
    <dgm:pt modelId="{276D2F54-6E20-4792-9621-84B66222CCB1}">
      <dgm:prSet/>
      <dgm:spPr/>
      <dgm:t>
        <a:bodyPr/>
        <a:lstStyle/>
        <a:p>
          <a:r>
            <a:rPr lang="en-US" b="0"/>
            <a:t>Emergency fire-fighting</a:t>
          </a:r>
          <a:endParaRPr lang="en-US"/>
        </a:p>
      </dgm:t>
    </dgm:pt>
    <dgm:pt modelId="{D663CD9F-2024-4C4D-B432-EC9F205FEFCE}" type="parTrans" cxnId="{7ECE9A26-14D8-4F46-A3BC-493289992EB0}">
      <dgm:prSet/>
      <dgm:spPr/>
      <dgm:t>
        <a:bodyPr/>
        <a:lstStyle/>
        <a:p>
          <a:endParaRPr lang="en-US"/>
        </a:p>
      </dgm:t>
    </dgm:pt>
    <dgm:pt modelId="{0C001A6C-F2F2-4CF7-B79E-8B4684A60BFC}" type="sibTrans" cxnId="{7ECE9A26-14D8-4F46-A3BC-493289992EB0}">
      <dgm:prSet/>
      <dgm:spPr/>
      <dgm:t>
        <a:bodyPr/>
        <a:lstStyle/>
        <a:p>
          <a:endParaRPr lang="en-US"/>
        </a:p>
      </dgm:t>
    </dgm:pt>
    <dgm:pt modelId="{954A93CB-58E2-44C2-AB91-D30509B0D6BA}">
      <dgm:prSet/>
      <dgm:spPr/>
      <dgm:t>
        <a:bodyPr/>
        <a:lstStyle/>
        <a:p>
          <a:r>
            <a:rPr lang="en-US" b="0"/>
            <a:t>Fish screens, fishways, and fish by-pass structures</a:t>
          </a:r>
          <a:endParaRPr lang="en-US"/>
        </a:p>
      </dgm:t>
    </dgm:pt>
    <dgm:pt modelId="{2D925923-8F2E-43A7-9105-D2CB90634BB4}" type="parTrans" cxnId="{22ADFB9A-4A74-49F0-BD47-305D5FC6AA9B}">
      <dgm:prSet/>
      <dgm:spPr/>
      <dgm:t>
        <a:bodyPr/>
        <a:lstStyle/>
        <a:p>
          <a:endParaRPr lang="en-US"/>
        </a:p>
      </dgm:t>
    </dgm:pt>
    <dgm:pt modelId="{0ED88A1D-EB87-4CCC-8D6F-7BA84FFFBCF0}" type="sibTrans" cxnId="{22ADFB9A-4A74-49F0-BD47-305D5FC6AA9B}">
      <dgm:prSet/>
      <dgm:spPr/>
      <dgm:t>
        <a:bodyPr/>
        <a:lstStyle/>
        <a:p>
          <a:endParaRPr lang="en-US"/>
        </a:p>
      </dgm:t>
    </dgm:pt>
    <dgm:pt modelId="{E4EDADF1-F89A-4C76-9EDB-A8E375E78415}">
      <dgm:prSet/>
      <dgm:spPr/>
      <dgm:t>
        <a:bodyPr/>
        <a:lstStyle/>
        <a:p>
          <a:r>
            <a:rPr lang="en-US" b="0"/>
            <a:t>Forest management</a:t>
          </a:r>
          <a:endParaRPr lang="en-US"/>
        </a:p>
      </dgm:t>
    </dgm:pt>
    <dgm:pt modelId="{85AF0514-4259-40B3-90D6-813562B11987}" type="parTrans" cxnId="{0783B82D-D1E2-44B9-9FDA-999959706F58}">
      <dgm:prSet/>
      <dgm:spPr/>
      <dgm:t>
        <a:bodyPr/>
        <a:lstStyle/>
        <a:p>
          <a:endParaRPr lang="en-US"/>
        </a:p>
      </dgm:t>
    </dgm:pt>
    <dgm:pt modelId="{4489BAFE-04A5-4C1C-BA0C-187CFA651D2D}" type="sibTrans" cxnId="{0783B82D-D1E2-44B9-9FDA-999959706F58}">
      <dgm:prSet/>
      <dgm:spPr/>
      <dgm:t>
        <a:bodyPr/>
        <a:lstStyle/>
        <a:p>
          <a:endParaRPr lang="en-US"/>
        </a:p>
      </dgm:t>
    </dgm:pt>
    <dgm:pt modelId="{2F2586D9-A523-48C2-A5C6-A4BE0DC1C61D}">
      <dgm:prSet/>
      <dgm:spPr/>
      <dgm:t>
        <a:bodyPr/>
        <a:lstStyle/>
        <a:p>
          <a:r>
            <a:rPr lang="en-US" b="0"/>
            <a:t>Land management practices (soil conservation, water quality)</a:t>
          </a:r>
          <a:endParaRPr lang="en-US"/>
        </a:p>
      </dgm:t>
    </dgm:pt>
    <dgm:pt modelId="{1F1C376D-D81C-4283-AA8B-016DFA615D15}" type="parTrans" cxnId="{86EAFF14-652D-4377-B1C1-8D7436550327}">
      <dgm:prSet/>
      <dgm:spPr/>
      <dgm:t>
        <a:bodyPr/>
        <a:lstStyle/>
        <a:p>
          <a:endParaRPr lang="en-US"/>
        </a:p>
      </dgm:t>
    </dgm:pt>
    <dgm:pt modelId="{68CAA9F2-2C01-4D17-85AC-E4A5A5208FC1}" type="sibTrans" cxnId="{86EAFF14-652D-4377-B1C1-8D7436550327}">
      <dgm:prSet/>
      <dgm:spPr/>
      <dgm:t>
        <a:bodyPr/>
        <a:lstStyle/>
        <a:p>
          <a:endParaRPr lang="en-US"/>
        </a:p>
      </dgm:t>
    </dgm:pt>
    <dgm:pt modelId="{B3C8FAE9-295A-498D-A99F-020845567A0E}">
      <dgm:prSet/>
      <dgm:spPr/>
      <dgm:t>
        <a:bodyPr/>
        <a:lstStyle/>
        <a:p>
          <a:r>
            <a:rPr lang="en-US" b="0"/>
            <a:t>Livestock watering must meet certain conditions</a:t>
          </a:r>
          <a:endParaRPr lang="en-US"/>
        </a:p>
      </dgm:t>
    </dgm:pt>
    <dgm:pt modelId="{5E384847-6479-48CD-B05A-9D5DFAB7E8E8}" type="parTrans" cxnId="{72B9C377-7DEB-4A45-8528-D8D98AA8884D}">
      <dgm:prSet/>
      <dgm:spPr/>
      <dgm:t>
        <a:bodyPr/>
        <a:lstStyle/>
        <a:p>
          <a:endParaRPr lang="en-US"/>
        </a:p>
      </dgm:t>
    </dgm:pt>
    <dgm:pt modelId="{B6215205-C5AD-4B9B-9BBB-E82C88B1DE54}" type="sibTrans" cxnId="{72B9C377-7DEB-4A45-8528-D8D98AA8884D}">
      <dgm:prSet/>
      <dgm:spPr/>
      <dgm:t>
        <a:bodyPr/>
        <a:lstStyle/>
        <a:p>
          <a:endParaRPr lang="en-US"/>
        </a:p>
      </dgm:t>
    </dgm:pt>
    <dgm:pt modelId="{42A04004-9F7B-428F-8961-20FCF4350A95}" type="pres">
      <dgm:prSet presAssocID="{EBCDFCCF-7970-4DEF-BFD0-523165228B8C}" presName="root" presStyleCnt="0">
        <dgm:presLayoutVars>
          <dgm:dir/>
          <dgm:resizeHandles val="exact"/>
        </dgm:presLayoutVars>
      </dgm:prSet>
      <dgm:spPr/>
    </dgm:pt>
    <dgm:pt modelId="{1BDF6686-8FA4-4FE2-A435-85CE24BF28CB}" type="pres">
      <dgm:prSet presAssocID="{806F69A4-5E4C-40A6-AF91-5872D8D617B6}" presName="compNode" presStyleCnt="0"/>
      <dgm:spPr/>
    </dgm:pt>
    <dgm:pt modelId="{5D918779-9775-4C38-9FCC-5E1D8DE9580B}" type="pres">
      <dgm:prSet presAssocID="{806F69A4-5E4C-40A6-AF91-5872D8D617B6}" presName="bgRect" presStyleLbl="bgShp" presStyleIdx="0" presStyleCnt="6"/>
      <dgm:spPr/>
    </dgm:pt>
    <dgm:pt modelId="{7A79B865-4083-40E9-A0E7-C64D7E1F8532}" type="pres">
      <dgm:prSet presAssocID="{806F69A4-5E4C-40A6-AF91-5872D8D617B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ter"/>
        </a:ext>
      </dgm:extLst>
    </dgm:pt>
    <dgm:pt modelId="{9BA90F63-D845-455B-BBFE-3AF1957A80C5}" type="pres">
      <dgm:prSet presAssocID="{806F69A4-5E4C-40A6-AF91-5872D8D617B6}" presName="spaceRect" presStyleCnt="0"/>
      <dgm:spPr/>
    </dgm:pt>
    <dgm:pt modelId="{7A30A234-7F18-418C-BB9A-816772C0E864}" type="pres">
      <dgm:prSet presAssocID="{806F69A4-5E4C-40A6-AF91-5872D8D617B6}" presName="parTx" presStyleLbl="revTx" presStyleIdx="0" presStyleCnt="6">
        <dgm:presLayoutVars>
          <dgm:chMax val="0"/>
          <dgm:chPref val="0"/>
        </dgm:presLayoutVars>
      </dgm:prSet>
      <dgm:spPr/>
    </dgm:pt>
    <dgm:pt modelId="{2F6B5161-5530-4195-B34B-6EEB2D2A20E0}" type="pres">
      <dgm:prSet presAssocID="{92305607-7332-4BF3-952E-156A494EF782}" presName="sibTrans" presStyleCnt="0"/>
      <dgm:spPr/>
    </dgm:pt>
    <dgm:pt modelId="{23719C04-47A0-4B46-8CD7-5A4A55528D5C}" type="pres">
      <dgm:prSet presAssocID="{276D2F54-6E20-4792-9621-84B66222CCB1}" presName="compNode" presStyleCnt="0"/>
      <dgm:spPr/>
    </dgm:pt>
    <dgm:pt modelId="{843C1CAA-BA09-4A12-9006-2322C8EB0E11}" type="pres">
      <dgm:prSet presAssocID="{276D2F54-6E20-4792-9621-84B66222CCB1}" presName="bgRect" presStyleLbl="bgShp" presStyleIdx="1" presStyleCnt="6"/>
      <dgm:spPr/>
    </dgm:pt>
    <dgm:pt modelId="{91D52618-6F47-4E91-8EC4-6668DBDE496F}" type="pres">
      <dgm:prSet presAssocID="{276D2F54-6E20-4792-9621-84B66222CCB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efighter"/>
        </a:ext>
      </dgm:extLst>
    </dgm:pt>
    <dgm:pt modelId="{2EA4C336-E7F6-468A-87D0-446125595E44}" type="pres">
      <dgm:prSet presAssocID="{276D2F54-6E20-4792-9621-84B66222CCB1}" presName="spaceRect" presStyleCnt="0"/>
      <dgm:spPr/>
    </dgm:pt>
    <dgm:pt modelId="{E48D3C37-AA5D-4929-89CD-4E59FF29483A}" type="pres">
      <dgm:prSet presAssocID="{276D2F54-6E20-4792-9621-84B66222CCB1}" presName="parTx" presStyleLbl="revTx" presStyleIdx="1" presStyleCnt="6">
        <dgm:presLayoutVars>
          <dgm:chMax val="0"/>
          <dgm:chPref val="0"/>
        </dgm:presLayoutVars>
      </dgm:prSet>
      <dgm:spPr/>
    </dgm:pt>
    <dgm:pt modelId="{4B5B3EE0-6A8A-4C9C-915A-7A6DEA60FEE9}" type="pres">
      <dgm:prSet presAssocID="{0C001A6C-F2F2-4CF7-B79E-8B4684A60BFC}" presName="sibTrans" presStyleCnt="0"/>
      <dgm:spPr/>
    </dgm:pt>
    <dgm:pt modelId="{CB1B18C4-3078-4EF4-A681-6E7009E82181}" type="pres">
      <dgm:prSet presAssocID="{954A93CB-58E2-44C2-AB91-D30509B0D6BA}" presName="compNode" presStyleCnt="0"/>
      <dgm:spPr/>
    </dgm:pt>
    <dgm:pt modelId="{D3321522-3F02-4F37-8820-368376772BCD}" type="pres">
      <dgm:prSet presAssocID="{954A93CB-58E2-44C2-AB91-D30509B0D6BA}" presName="bgRect" presStyleLbl="bgShp" presStyleIdx="2" presStyleCnt="6"/>
      <dgm:spPr/>
    </dgm:pt>
    <dgm:pt modelId="{23955454-8FF7-40F0-844B-28C2F37E8138}" type="pres">
      <dgm:prSet presAssocID="{954A93CB-58E2-44C2-AB91-D30509B0D6B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shbowl"/>
        </a:ext>
      </dgm:extLst>
    </dgm:pt>
    <dgm:pt modelId="{39A44E5E-C117-4954-A423-1C95C71943B5}" type="pres">
      <dgm:prSet presAssocID="{954A93CB-58E2-44C2-AB91-D30509B0D6BA}" presName="spaceRect" presStyleCnt="0"/>
      <dgm:spPr/>
    </dgm:pt>
    <dgm:pt modelId="{2F68DF65-1A9F-4CAB-A36D-F53CE67611B1}" type="pres">
      <dgm:prSet presAssocID="{954A93CB-58E2-44C2-AB91-D30509B0D6BA}" presName="parTx" presStyleLbl="revTx" presStyleIdx="2" presStyleCnt="6">
        <dgm:presLayoutVars>
          <dgm:chMax val="0"/>
          <dgm:chPref val="0"/>
        </dgm:presLayoutVars>
      </dgm:prSet>
      <dgm:spPr/>
    </dgm:pt>
    <dgm:pt modelId="{DA5F8976-6E9A-4F18-8854-BD64DED347E4}" type="pres">
      <dgm:prSet presAssocID="{0ED88A1D-EB87-4CCC-8D6F-7BA84FFFBCF0}" presName="sibTrans" presStyleCnt="0"/>
      <dgm:spPr/>
    </dgm:pt>
    <dgm:pt modelId="{426DA95D-EDFD-451D-9F83-D18C4D3F76A2}" type="pres">
      <dgm:prSet presAssocID="{E4EDADF1-F89A-4C76-9EDB-A8E375E78415}" presName="compNode" presStyleCnt="0"/>
      <dgm:spPr/>
    </dgm:pt>
    <dgm:pt modelId="{4556EB25-ED5B-4104-A4D4-28427DB90C8A}" type="pres">
      <dgm:prSet presAssocID="{E4EDADF1-F89A-4C76-9EDB-A8E375E78415}" presName="bgRect" presStyleLbl="bgShp" presStyleIdx="3" presStyleCnt="6"/>
      <dgm:spPr/>
    </dgm:pt>
    <dgm:pt modelId="{E0BB7AEB-CEA2-47C4-AD76-D48FEC5CDF1D}" type="pres">
      <dgm:prSet presAssocID="{E4EDADF1-F89A-4C76-9EDB-A8E375E7841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eciduous tree"/>
        </a:ext>
      </dgm:extLst>
    </dgm:pt>
    <dgm:pt modelId="{FC1FD629-ECCD-494F-8E89-F9D31BF2F50C}" type="pres">
      <dgm:prSet presAssocID="{E4EDADF1-F89A-4C76-9EDB-A8E375E78415}" presName="spaceRect" presStyleCnt="0"/>
      <dgm:spPr/>
    </dgm:pt>
    <dgm:pt modelId="{06F16D40-CFEF-4348-A87D-A5011681ECAC}" type="pres">
      <dgm:prSet presAssocID="{E4EDADF1-F89A-4C76-9EDB-A8E375E78415}" presName="parTx" presStyleLbl="revTx" presStyleIdx="3" presStyleCnt="6">
        <dgm:presLayoutVars>
          <dgm:chMax val="0"/>
          <dgm:chPref val="0"/>
        </dgm:presLayoutVars>
      </dgm:prSet>
      <dgm:spPr/>
    </dgm:pt>
    <dgm:pt modelId="{4293BF18-9DEF-4D9B-B3C1-D3FCE0A301A9}" type="pres">
      <dgm:prSet presAssocID="{4489BAFE-04A5-4C1C-BA0C-187CFA651D2D}" presName="sibTrans" presStyleCnt="0"/>
      <dgm:spPr/>
    </dgm:pt>
    <dgm:pt modelId="{ED5A5BFB-E139-4BF0-97B3-9B80B7A1B00F}" type="pres">
      <dgm:prSet presAssocID="{2F2586D9-A523-48C2-A5C6-A4BE0DC1C61D}" presName="compNode" presStyleCnt="0"/>
      <dgm:spPr/>
    </dgm:pt>
    <dgm:pt modelId="{E346796B-9CE8-4446-8D54-4B1D6270DA60}" type="pres">
      <dgm:prSet presAssocID="{2F2586D9-A523-48C2-A5C6-A4BE0DC1C61D}" presName="bgRect" presStyleLbl="bgShp" presStyleIdx="4" presStyleCnt="6"/>
      <dgm:spPr/>
    </dgm:pt>
    <dgm:pt modelId="{1B68A3EE-63EA-454B-BF5D-5A8903B75731}" type="pres">
      <dgm:prSet presAssocID="{2F2586D9-A523-48C2-A5C6-A4BE0DC1C61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arm scene"/>
        </a:ext>
      </dgm:extLst>
    </dgm:pt>
    <dgm:pt modelId="{C4638A9A-4DCE-41D4-801E-38B912FDA8DB}" type="pres">
      <dgm:prSet presAssocID="{2F2586D9-A523-48C2-A5C6-A4BE0DC1C61D}" presName="spaceRect" presStyleCnt="0"/>
      <dgm:spPr/>
    </dgm:pt>
    <dgm:pt modelId="{0CEE59CD-6D65-4B63-A03C-8544DAEF249A}" type="pres">
      <dgm:prSet presAssocID="{2F2586D9-A523-48C2-A5C6-A4BE0DC1C61D}" presName="parTx" presStyleLbl="revTx" presStyleIdx="4" presStyleCnt="6">
        <dgm:presLayoutVars>
          <dgm:chMax val="0"/>
          <dgm:chPref val="0"/>
        </dgm:presLayoutVars>
      </dgm:prSet>
      <dgm:spPr/>
    </dgm:pt>
    <dgm:pt modelId="{8F48231D-7F23-42CA-8328-F3F94762EE8B}" type="pres">
      <dgm:prSet presAssocID="{68CAA9F2-2C01-4D17-85AC-E4A5A5208FC1}" presName="sibTrans" presStyleCnt="0"/>
      <dgm:spPr/>
    </dgm:pt>
    <dgm:pt modelId="{B78648A1-249E-4A9D-9DC9-5A6C9FA7DA33}" type="pres">
      <dgm:prSet presAssocID="{B3C8FAE9-295A-498D-A99F-020845567A0E}" presName="compNode" presStyleCnt="0"/>
      <dgm:spPr/>
    </dgm:pt>
    <dgm:pt modelId="{F37EAF19-39A8-436C-B502-496BDE9B23D7}" type="pres">
      <dgm:prSet presAssocID="{B3C8FAE9-295A-498D-A99F-020845567A0E}" presName="bgRect" presStyleLbl="bgShp" presStyleIdx="5" presStyleCnt="6"/>
      <dgm:spPr/>
    </dgm:pt>
    <dgm:pt modelId="{BFA3E47A-AEFA-4628-861C-92BA9AAF8883}" type="pres">
      <dgm:prSet presAssocID="{B3C8FAE9-295A-498D-A99F-020845567A0E}"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ow with solid fill"/>
        </a:ext>
      </dgm:extLst>
    </dgm:pt>
    <dgm:pt modelId="{110169B1-AE02-4205-AD1A-848BA52C4251}" type="pres">
      <dgm:prSet presAssocID="{B3C8FAE9-295A-498D-A99F-020845567A0E}" presName="spaceRect" presStyleCnt="0"/>
      <dgm:spPr/>
    </dgm:pt>
    <dgm:pt modelId="{83A7D363-16E7-4C9E-B90C-E382C88C02AB}" type="pres">
      <dgm:prSet presAssocID="{B3C8FAE9-295A-498D-A99F-020845567A0E}" presName="parTx" presStyleLbl="revTx" presStyleIdx="5" presStyleCnt="6">
        <dgm:presLayoutVars>
          <dgm:chMax val="0"/>
          <dgm:chPref val="0"/>
        </dgm:presLayoutVars>
      </dgm:prSet>
      <dgm:spPr/>
    </dgm:pt>
  </dgm:ptLst>
  <dgm:cxnLst>
    <dgm:cxn modelId="{86EAFF14-652D-4377-B1C1-8D7436550327}" srcId="{EBCDFCCF-7970-4DEF-BFD0-523165228B8C}" destId="{2F2586D9-A523-48C2-A5C6-A4BE0DC1C61D}" srcOrd="4" destOrd="0" parTransId="{1F1C376D-D81C-4283-AA8B-016DFA615D15}" sibTransId="{68CAA9F2-2C01-4D17-85AC-E4A5A5208FC1}"/>
    <dgm:cxn modelId="{7ECE9A26-14D8-4F46-A3BC-493289992EB0}" srcId="{EBCDFCCF-7970-4DEF-BFD0-523165228B8C}" destId="{276D2F54-6E20-4792-9621-84B66222CCB1}" srcOrd="1" destOrd="0" parTransId="{D663CD9F-2024-4C4D-B432-EC9F205FEFCE}" sibTransId="{0C001A6C-F2F2-4CF7-B79E-8B4684A60BFC}"/>
    <dgm:cxn modelId="{0783B82D-D1E2-44B9-9FDA-999959706F58}" srcId="{EBCDFCCF-7970-4DEF-BFD0-523165228B8C}" destId="{E4EDADF1-F89A-4C76-9EDB-A8E375E78415}" srcOrd="3" destOrd="0" parTransId="{85AF0514-4259-40B3-90D6-813562B11987}" sibTransId="{4489BAFE-04A5-4C1C-BA0C-187CFA651D2D}"/>
    <dgm:cxn modelId="{30AB2256-50FD-42E2-A3A6-7EFA803BE1D2}" type="presOf" srcId="{EBCDFCCF-7970-4DEF-BFD0-523165228B8C}" destId="{42A04004-9F7B-428F-8961-20FCF4350A95}" srcOrd="0" destOrd="0" presId="urn:microsoft.com/office/officeart/2018/2/layout/IconVerticalSolidList"/>
    <dgm:cxn modelId="{72B9C377-7DEB-4A45-8528-D8D98AA8884D}" srcId="{EBCDFCCF-7970-4DEF-BFD0-523165228B8C}" destId="{B3C8FAE9-295A-498D-A99F-020845567A0E}" srcOrd="5" destOrd="0" parTransId="{5E384847-6479-48CD-B05A-9D5DFAB7E8E8}" sibTransId="{B6215205-C5AD-4B9B-9BBB-E82C88B1DE54}"/>
    <dgm:cxn modelId="{4D232459-95A8-4BFF-8482-22BDD44F807C}" type="presOf" srcId="{E4EDADF1-F89A-4C76-9EDB-A8E375E78415}" destId="{06F16D40-CFEF-4348-A87D-A5011681ECAC}" srcOrd="0" destOrd="0" presId="urn:microsoft.com/office/officeart/2018/2/layout/IconVerticalSolidList"/>
    <dgm:cxn modelId="{B647F981-6B4A-46E5-9CFC-7C9F77E4E7C9}" type="presOf" srcId="{806F69A4-5E4C-40A6-AF91-5872D8D617B6}" destId="{7A30A234-7F18-418C-BB9A-816772C0E864}" srcOrd="0" destOrd="0" presId="urn:microsoft.com/office/officeart/2018/2/layout/IconVerticalSolidList"/>
    <dgm:cxn modelId="{B3499583-AF7E-445E-805B-1C91B491A8E0}" type="presOf" srcId="{2F2586D9-A523-48C2-A5C6-A4BE0DC1C61D}" destId="{0CEE59CD-6D65-4B63-A03C-8544DAEF249A}" srcOrd="0" destOrd="0" presId="urn:microsoft.com/office/officeart/2018/2/layout/IconVerticalSolidList"/>
    <dgm:cxn modelId="{83B0D199-4436-45FE-A7B7-8E92D169AF85}" type="presOf" srcId="{954A93CB-58E2-44C2-AB91-D30509B0D6BA}" destId="{2F68DF65-1A9F-4CAB-A36D-F53CE67611B1}" srcOrd="0" destOrd="0" presId="urn:microsoft.com/office/officeart/2018/2/layout/IconVerticalSolidList"/>
    <dgm:cxn modelId="{22ADFB9A-4A74-49F0-BD47-305D5FC6AA9B}" srcId="{EBCDFCCF-7970-4DEF-BFD0-523165228B8C}" destId="{954A93CB-58E2-44C2-AB91-D30509B0D6BA}" srcOrd="2" destOrd="0" parTransId="{2D925923-8F2E-43A7-9105-D2CB90634BB4}" sibTransId="{0ED88A1D-EB87-4CCC-8D6F-7BA84FFFBCF0}"/>
    <dgm:cxn modelId="{8BCF69DF-2F15-419C-B751-CE03DF228727}" type="presOf" srcId="{B3C8FAE9-295A-498D-A99F-020845567A0E}" destId="{83A7D363-16E7-4C9E-B90C-E382C88C02AB}" srcOrd="0" destOrd="0" presId="urn:microsoft.com/office/officeart/2018/2/layout/IconVerticalSolidList"/>
    <dgm:cxn modelId="{7D6964E1-B580-4725-BB5F-57E83BB67EF2}" srcId="{EBCDFCCF-7970-4DEF-BFD0-523165228B8C}" destId="{806F69A4-5E4C-40A6-AF91-5872D8D617B6}" srcOrd="0" destOrd="0" parTransId="{948841E2-FC47-4860-BAC6-01170B0D02D8}" sibTransId="{92305607-7332-4BF3-952E-156A494EF782}"/>
    <dgm:cxn modelId="{0D1E7BFB-532B-4B39-928E-624E5DBF7C69}" type="presOf" srcId="{276D2F54-6E20-4792-9621-84B66222CCB1}" destId="{E48D3C37-AA5D-4929-89CD-4E59FF29483A}" srcOrd="0" destOrd="0" presId="urn:microsoft.com/office/officeart/2018/2/layout/IconVerticalSolidList"/>
    <dgm:cxn modelId="{825BCEE5-2F51-4001-85FE-0EAB94B0DEF4}" type="presParOf" srcId="{42A04004-9F7B-428F-8961-20FCF4350A95}" destId="{1BDF6686-8FA4-4FE2-A435-85CE24BF28CB}" srcOrd="0" destOrd="0" presId="urn:microsoft.com/office/officeart/2018/2/layout/IconVerticalSolidList"/>
    <dgm:cxn modelId="{61359AD6-E496-4177-AC05-600495809BFA}" type="presParOf" srcId="{1BDF6686-8FA4-4FE2-A435-85CE24BF28CB}" destId="{5D918779-9775-4C38-9FCC-5E1D8DE9580B}" srcOrd="0" destOrd="0" presId="urn:microsoft.com/office/officeart/2018/2/layout/IconVerticalSolidList"/>
    <dgm:cxn modelId="{44F6E0DD-C775-4A08-BDCA-A3D47A18FA53}" type="presParOf" srcId="{1BDF6686-8FA4-4FE2-A435-85CE24BF28CB}" destId="{7A79B865-4083-40E9-A0E7-C64D7E1F8532}" srcOrd="1" destOrd="0" presId="urn:microsoft.com/office/officeart/2018/2/layout/IconVerticalSolidList"/>
    <dgm:cxn modelId="{E4764F13-D615-422E-8834-C55421156974}" type="presParOf" srcId="{1BDF6686-8FA4-4FE2-A435-85CE24BF28CB}" destId="{9BA90F63-D845-455B-BBFE-3AF1957A80C5}" srcOrd="2" destOrd="0" presId="urn:microsoft.com/office/officeart/2018/2/layout/IconVerticalSolidList"/>
    <dgm:cxn modelId="{0782E265-4099-43ED-9C44-CAFE869E0C1B}" type="presParOf" srcId="{1BDF6686-8FA4-4FE2-A435-85CE24BF28CB}" destId="{7A30A234-7F18-418C-BB9A-816772C0E864}" srcOrd="3" destOrd="0" presId="urn:microsoft.com/office/officeart/2018/2/layout/IconVerticalSolidList"/>
    <dgm:cxn modelId="{BD579479-61D4-40DD-8FD1-B390E5696B01}" type="presParOf" srcId="{42A04004-9F7B-428F-8961-20FCF4350A95}" destId="{2F6B5161-5530-4195-B34B-6EEB2D2A20E0}" srcOrd="1" destOrd="0" presId="urn:microsoft.com/office/officeart/2018/2/layout/IconVerticalSolidList"/>
    <dgm:cxn modelId="{F874E012-5486-4298-B397-1B1BDA1E5E5C}" type="presParOf" srcId="{42A04004-9F7B-428F-8961-20FCF4350A95}" destId="{23719C04-47A0-4B46-8CD7-5A4A55528D5C}" srcOrd="2" destOrd="0" presId="urn:microsoft.com/office/officeart/2018/2/layout/IconVerticalSolidList"/>
    <dgm:cxn modelId="{6C1DCC3E-8BF0-44CE-84B2-359971903ADD}" type="presParOf" srcId="{23719C04-47A0-4B46-8CD7-5A4A55528D5C}" destId="{843C1CAA-BA09-4A12-9006-2322C8EB0E11}" srcOrd="0" destOrd="0" presId="urn:microsoft.com/office/officeart/2018/2/layout/IconVerticalSolidList"/>
    <dgm:cxn modelId="{5E69B727-D206-4F91-BB84-1B80C84861BB}" type="presParOf" srcId="{23719C04-47A0-4B46-8CD7-5A4A55528D5C}" destId="{91D52618-6F47-4E91-8EC4-6668DBDE496F}" srcOrd="1" destOrd="0" presId="urn:microsoft.com/office/officeart/2018/2/layout/IconVerticalSolidList"/>
    <dgm:cxn modelId="{9CA80A61-E086-40C5-8EFF-6AF1366833E7}" type="presParOf" srcId="{23719C04-47A0-4B46-8CD7-5A4A55528D5C}" destId="{2EA4C336-E7F6-468A-87D0-446125595E44}" srcOrd="2" destOrd="0" presId="urn:microsoft.com/office/officeart/2018/2/layout/IconVerticalSolidList"/>
    <dgm:cxn modelId="{70786887-044D-478B-9080-9E44B63246CE}" type="presParOf" srcId="{23719C04-47A0-4B46-8CD7-5A4A55528D5C}" destId="{E48D3C37-AA5D-4929-89CD-4E59FF29483A}" srcOrd="3" destOrd="0" presId="urn:microsoft.com/office/officeart/2018/2/layout/IconVerticalSolidList"/>
    <dgm:cxn modelId="{A2E94297-E6AC-4AD7-B887-F61BD18724A3}" type="presParOf" srcId="{42A04004-9F7B-428F-8961-20FCF4350A95}" destId="{4B5B3EE0-6A8A-4C9C-915A-7A6DEA60FEE9}" srcOrd="3" destOrd="0" presId="urn:microsoft.com/office/officeart/2018/2/layout/IconVerticalSolidList"/>
    <dgm:cxn modelId="{1537222C-D6C2-41FB-8418-72F9656BDCBA}" type="presParOf" srcId="{42A04004-9F7B-428F-8961-20FCF4350A95}" destId="{CB1B18C4-3078-4EF4-A681-6E7009E82181}" srcOrd="4" destOrd="0" presId="urn:microsoft.com/office/officeart/2018/2/layout/IconVerticalSolidList"/>
    <dgm:cxn modelId="{77135610-A443-4D31-A179-F8034397EF04}" type="presParOf" srcId="{CB1B18C4-3078-4EF4-A681-6E7009E82181}" destId="{D3321522-3F02-4F37-8820-368376772BCD}" srcOrd="0" destOrd="0" presId="urn:microsoft.com/office/officeart/2018/2/layout/IconVerticalSolidList"/>
    <dgm:cxn modelId="{562E3C45-DC81-4C62-AFD0-9B0C9FAA0AD4}" type="presParOf" srcId="{CB1B18C4-3078-4EF4-A681-6E7009E82181}" destId="{23955454-8FF7-40F0-844B-28C2F37E8138}" srcOrd="1" destOrd="0" presId="urn:microsoft.com/office/officeart/2018/2/layout/IconVerticalSolidList"/>
    <dgm:cxn modelId="{3D2F79BB-7CEF-443D-A6BB-9285CD7F34AF}" type="presParOf" srcId="{CB1B18C4-3078-4EF4-A681-6E7009E82181}" destId="{39A44E5E-C117-4954-A423-1C95C71943B5}" srcOrd="2" destOrd="0" presId="urn:microsoft.com/office/officeart/2018/2/layout/IconVerticalSolidList"/>
    <dgm:cxn modelId="{21DAEC6F-98E3-4872-8BAE-47A0E124D1F4}" type="presParOf" srcId="{CB1B18C4-3078-4EF4-A681-6E7009E82181}" destId="{2F68DF65-1A9F-4CAB-A36D-F53CE67611B1}" srcOrd="3" destOrd="0" presId="urn:microsoft.com/office/officeart/2018/2/layout/IconVerticalSolidList"/>
    <dgm:cxn modelId="{2821104B-0B09-41C9-A8A0-7432A5A6F28D}" type="presParOf" srcId="{42A04004-9F7B-428F-8961-20FCF4350A95}" destId="{DA5F8976-6E9A-4F18-8854-BD64DED347E4}" srcOrd="5" destOrd="0" presId="urn:microsoft.com/office/officeart/2018/2/layout/IconVerticalSolidList"/>
    <dgm:cxn modelId="{3F7BC758-5C81-4C03-BE0F-C765F209CA7F}" type="presParOf" srcId="{42A04004-9F7B-428F-8961-20FCF4350A95}" destId="{426DA95D-EDFD-451D-9F83-D18C4D3F76A2}" srcOrd="6" destOrd="0" presId="urn:microsoft.com/office/officeart/2018/2/layout/IconVerticalSolidList"/>
    <dgm:cxn modelId="{DA142B0E-CAC6-448F-925D-3B82F2495688}" type="presParOf" srcId="{426DA95D-EDFD-451D-9F83-D18C4D3F76A2}" destId="{4556EB25-ED5B-4104-A4D4-28427DB90C8A}" srcOrd="0" destOrd="0" presId="urn:microsoft.com/office/officeart/2018/2/layout/IconVerticalSolidList"/>
    <dgm:cxn modelId="{70B1E122-D499-4455-93D8-87D57609B64D}" type="presParOf" srcId="{426DA95D-EDFD-451D-9F83-D18C4D3F76A2}" destId="{E0BB7AEB-CEA2-47C4-AD76-D48FEC5CDF1D}" srcOrd="1" destOrd="0" presId="urn:microsoft.com/office/officeart/2018/2/layout/IconVerticalSolidList"/>
    <dgm:cxn modelId="{6A63014D-F71F-4D02-AB2D-960FBF2148F7}" type="presParOf" srcId="{426DA95D-EDFD-451D-9F83-D18C4D3F76A2}" destId="{FC1FD629-ECCD-494F-8E89-F9D31BF2F50C}" srcOrd="2" destOrd="0" presId="urn:microsoft.com/office/officeart/2018/2/layout/IconVerticalSolidList"/>
    <dgm:cxn modelId="{6EE6F1E7-02CD-47E3-8BDB-5674958BFE8B}" type="presParOf" srcId="{426DA95D-EDFD-451D-9F83-D18C4D3F76A2}" destId="{06F16D40-CFEF-4348-A87D-A5011681ECAC}" srcOrd="3" destOrd="0" presId="urn:microsoft.com/office/officeart/2018/2/layout/IconVerticalSolidList"/>
    <dgm:cxn modelId="{975B12A6-DF5F-4738-AA89-CBB25CD349B9}" type="presParOf" srcId="{42A04004-9F7B-428F-8961-20FCF4350A95}" destId="{4293BF18-9DEF-4D9B-B3C1-D3FCE0A301A9}" srcOrd="7" destOrd="0" presId="urn:microsoft.com/office/officeart/2018/2/layout/IconVerticalSolidList"/>
    <dgm:cxn modelId="{BB45097E-0600-4A1B-8A69-B052F8C9AAD2}" type="presParOf" srcId="{42A04004-9F7B-428F-8961-20FCF4350A95}" destId="{ED5A5BFB-E139-4BF0-97B3-9B80B7A1B00F}" srcOrd="8" destOrd="0" presId="urn:microsoft.com/office/officeart/2018/2/layout/IconVerticalSolidList"/>
    <dgm:cxn modelId="{4340A093-12EA-4D4A-9B3A-BA2A2391D78F}" type="presParOf" srcId="{ED5A5BFB-E139-4BF0-97B3-9B80B7A1B00F}" destId="{E346796B-9CE8-4446-8D54-4B1D6270DA60}" srcOrd="0" destOrd="0" presId="urn:microsoft.com/office/officeart/2018/2/layout/IconVerticalSolidList"/>
    <dgm:cxn modelId="{DA55196A-FC78-4164-9A7D-2959A9DEE555}" type="presParOf" srcId="{ED5A5BFB-E139-4BF0-97B3-9B80B7A1B00F}" destId="{1B68A3EE-63EA-454B-BF5D-5A8903B75731}" srcOrd="1" destOrd="0" presId="urn:microsoft.com/office/officeart/2018/2/layout/IconVerticalSolidList"/>
    <dgm:cxn modelId="{79568F77-BE26-488B-B097-717AACAD5AE5}" type="presParOf" srcId="{ED5A5BFB-E139-4BF0-97B3-9B80B7A1B00F}" destId="{C4638A9A-4DCE-41D4-801E-38B912FDA8DB}" srcOrd="2" destOrd="0" presId="urn:microsoft.com/office/officeart/2018/2/layout/IconVerticalSolidList"/>
    <dgm:cxn modelId="{BE2057E4-29D7-48EC-B6AD-D598D6E3EB5C}" type="presParOf" srcId="{ED5A5BFB-E139-4BF0-97B3-9B80B7A1B00F}" destId="{0CEE59CD-6D65-4B63-A03C-8544DAEF249A}" srcOrd="3" destOrd="0" presId="urn:microsoft.com/office/officeart/2018/2/layout/IconVerticalSolidList"/>
    <dgm:cxn modelId="{7D91E54A-A0DD-41C4-A2F5-E37B188409C7}" type="presParOf" srcId="{42A04004-9F7B-428F-8961-20FCF4350A95}" destId="{8F48231D-7F23-42CA-8328-F3F94762EE8B}" srcOrd="9" destOrd="0" presId="urn:microsoft.com/office/officeart/2018/2/layout/IconVerticalSolidList"/>
    <dgm:cxn modelId="{80C48831-1EF9-44B2-B641-9F3E6BB38D14}" type="presParOf" srcId="{42A04004-9F7B-428F-8961-20FCF4350A95}" destId="{B78648A1-249E-4A9D-9DC9-5A6C9FA7DA33}" srcOrd="10" destOrd="0" presId="urn:microsoft.com/office/officeart/2018/2/layout/IconVerticalSolidList"/>
    <dgm:cxn modelId="{D52293AD-B6BF-4773-AB99-C0794162E615}" type="presParOf" srcId="{B78648A1-249E-4A9D-9DC9-5A6C9FA7DA33}" destId="{F37EAF19-39A8-436C-B502-496BDE9B23D7}" srcOrd="0" destOrd="0" presId="urn:microsoft.com/office/officeart/2018/2/layout/IconVerticalSolidList"/>
    <dgm:cxn modelId="{CA0D2498-6178-4613-97B3-871D9F6EEA76}" type="presParOf" srcId="{B78648A1-249E-4A9D-9DC9-5A6C9FA7DA33}" destId="{BFA3E47A-AEFA-4628-861C-92BA9AAF8883}" srcOrd="1" destOrd="0" presId="urn:microsoft.com/office/officeart/2018/2/layout/IconVerticalSolidList"/>
    <dgm:cxn modelId="{DDE4190E-2BF5-4C96-A4B5-E6F3BB989C30}" type="presParOf" srcId="{B78648A1-249E-4A9D-9DC9-5A6C9FA7DA33}" destId="{110169B1-AE02-4205-AD1A-848BA52C4251}" srcOrd="2" destOrd="0" presId="urn:microsoft.com/office/officeart/2018/2/layout/IconVerticalSolidList"/>
    <dgm:cxn modelId="{FE5B4C43-2512-4CBF-B95E-66ED7A850B1D}" type="presParOf" srcId="{B78648A1-249E-4A9D-9DC9-5A6C9FA7DA33}" destId="{83A7D363-16E7-4C9E-B90C-E382C88C02A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AB1687-E468-4682-BA7E-8A69B0180183}"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DBDFA23D-56C1-45F0-AC81-5D2950CB89F8}">
      <dgm:prSet phldrT="[Text]" custT="1"/>
      <dgm:spPr/>
      <dgm:t>
        <a:bodyPr/>
        <a:lstStyle/>
        <a:p>
          <a:r>
            <a:rPr lang="en-US" sz="2000"/>
            <a:t>Voluntary pathway for conserved water projects in response to HCP requirements</a:t>
          </a:r>
        </a:p>
      </dgm:t>
    </dgm:pt>
    <dgm:pt modelId="{80985642-1C8D-4286-A145-468F9D25456A}" type="parTrans" cxnId="{F164369A-164E-417C-AD57-C9CF26A3345F}">
      <dgm:prSet/>
      <dgm:spPr/>
      <dgm:t>
        <a:bodyPr/>
        <a:lstStyle/>
        <a:p>
          <a:endParaRPr lang="en-US"/>
        </a:p>
      </dgm:t>
    </dgm:pt>
    <dgm:pt modelId="{82D88CEC-45B8-4821-8C48-00A3F15C1CEF}" type="sibTrans" cxnId="{F164369A-164E-417C-AD57-C9CF26A3345F}">
      <dgm:prSet/>
      <dgm:spPr/>
      <dgm:t>
        <a:bodyPr/>
        <a:lstStyle/>
        <a:p>
          <a:endParaRPr lang="en-US"/>
        </a:p>
      </dgm:t>
    </dgm:pt>
    <dgm:pt modelId="{FD22A3AD-CF6C-415A-8247-BDD489D83E2E}">
      <dgm:prSet custT="1"/>
      <dgm:spPr/>
      <dgm:t>
        <a:bodyPr/>
        <a:lstStyle/>
        <a:p>
          <a:r>
            <a:rPr lang="en-US" sz="2000"/>
            <a:t>Conserved live flow goes to NUID for irrigation</a:t>
          </a:r>
        </a:p>
      </dgm:t>
    </dgm:pt>
    <dgm:pt modelId="{29DA56A0-A79B-4F19-8E38-0794D2C835D5}" type="parTrans" cxnId="{2131E724-9EC1-44C9-985F-ABB0E3F6CF85}">
      <dgm:prSet/>
      <dgm:spPr/>
      <dgm:t>
        <a:bodyPr/>
        <a:lstStyle/>
        <a:p>
          <a:endParaRPr lang="en-US"/>
        </a:p>
      </dgm:t>
    </dgm:pt>
    <dgm:pt modelId="{A678B720-B525-4491-84A8-92E288F9D841}" type="sibTrans" cxnId="{2131E724-9EC1-44C9-985F-ABB0E3F6CF85}">
      <dgm:prSet/>
      <dgm:spPr/>
      <dgm:t>
        <a:bodyPr/>
        <a:lstStyle/>
        <a:p>
          <a:endParaRPr lang="en-US"/>
        </a:p>
      </dgm:t>
    </dgm:pt>
    <dgm:pt modelId="{04873714-04CF-4EF6-8593-FD96F204C38B}">
      <dgm:prSet custT="1"/>
      <dgm:spPr/>
      <dgm:t>
        <a:bodyPr/>
        <a:lstStyle/>
        <a:p>
          <a:r>
            <a:rPr lang="en-US" sz="2000"/>
            <a:t>Equivalent Wickiup storage released by NUID in winter for flow augmentation</a:t>
          </a:r>
        </a:p>
      </dgm:t>
    </dgm:pt>
    <dgm:pt modelId="{09ED9A65-86A3-4731-9710-949AB995B227}" type="parTrans" cxnId="{0008C572-48C5-41D7-8DB5-4A35EA420B9A}">
      <dgm:prSet/>
      <dgm:spPr/>
      <dgm:t>
        <a:bodyPr/>
        <a:lstStyle/>
        <a:p>
          <a:endParaRPr lang="en-US"/>
        </a:p>
      </dgm:t>
    </dgm:pt>
    <dgm:pt modelId="{72C6C0F2-109B-4891-8EA3-352020D6242F}" type="sibTrans" cxnId="{0008C572-48C5-41D7-8DB5-4A35EA420B9A}">
      <dgm:prSet/>
      <dgm:spPr/>
      <dgm:t>
        <a:bodyPr/>
        <a:lstStyle/>
        <a:p>
          <a:endParaRPr lang="en-US"/>
        </a:p>
      </dgm:t>
    </dgm:pt>
    <dgm:pt modelId="{7CA8BA40-3F18-481E-857B-1ECFEBB666F1}">
      <dgm:prSet custT="1"/>
      <dgm:spPr/>
      <dgm:t>
        <a:bodyPr/>
        <a:lstStyle/>
        <a:p>
          <a:r>
            <a:rPr lang="en-US" sz="2000"/>
            <a:t>Legal protections ensure water stays instream</a:t>
          </a:r>
        </a:p>
      </dgm:t>
    </dgm:pt>
    <dgm:pt modelId="{F768C79F-C4BD-4E16-AD11-1E358D61B4CE}" type="parTrans" cxnId="{E072DB4D-DD19-4A24-920F-E9C18A3086FE}">
      <dgm:prSet/>
      <dgm:spPr/>
      <dgm:t>
        <a:bodyPr/>
        <a:lstStyle/>
        <a:p>
          <a:endParaRPr lang="en-US"/>
        </a:p>
      </dgm:t>
    </dgm:pt>
    <dgm:pt modelId="{07B43892-3895-4624-8E90-E658AF0C1B93}" type="sibTrans" cxnId="{E072DB4D-DD19-4A24-920F-E9C18A3086FE}">
      <dgm:prSet/>
      <dgm:spPr/>
      <dgm:t>
        <a:bodyPr/>
        <a:lstStyle/>
        <a:p>
          <a:endParaRPr lang="en-US"/>
        </a:p>
      </dgm:t>
    </dgm:pt>
    <dgm:pt modelId="{02E0C929-C6A9-491F-891A-EA54FC647D4F}" type="pres">
      <dgm:prSet presAssocID="{05AB1687-E468-4682-BA7E-8A69B0180183}" presName="Name0" presStyleCnt="0">
        <dgm:presLayoutVars>
          <dgm:dir/>
          <dgm:animLvl val="lvl"/>
          <dgm:resizeHandles val="exact"/>
        </dgm:presLayoutVars>
      </dgm:prSet>
      <dgm:spPr/>
    </dgm:pt>
    <dgm:pt modelId="{8E30EED9-68C8-4627-87E1-293DADE0A5AC}" type="pres">
      <dgm:prSet presAssocID="{7CA8BA40-3F18-481E-857B-1ECFEBB666F1}" presName="boxAndChildren" presStyleCnt="0"/>
      <dgm:spPr/>
    </dgm:pt>
    <dgm:pt modelId="{8F80D650-A225-4545-B2D1-4F6DB2420F09}" type="pres">
      <dgm:prSet presAssocID="{7CA8BA40-3F18-481E-857B-1ECFEBB666F1}" presName="parentTextBox" presStyleLbl="node1" presStyleIdx="0" presStyleCnt="4"/>
      <dgm:spPr/>
    </dgm:pt>
    <dgm:pt modelId="{2353D741-132D-46B0-9CA4-74D974B85414}" type="pres">
      <dgm:prSet presAssocID="{72C6C0F2-109B-4891-8EA3-352020D6242F}" presName="sp" presStyleCnt="0"/>
      <dgm:spPr/>
    </dgm:pt>
    <dgm:pt modelId="{BE03CB3A-82F8-4B4C-BC9B-1E11511F1FC5}" type="pres">
      <dgm:prSet presAssocID="{04873714-04CF-4EF6-8593-FD96F204C38B}" presName="arrowAndChildren" presStyleCnt="0"/>
      <dgm:spPr/>
    </dgm:pt>
    <dgm:pt modelId="{97A023B8-174E-42E3-9A7E-45EA2F64B9DA}" type="pres">
      <dgm:prSet presAssocID="{04873714-04CF-4EF6-8593-FD96F204C38B}" presName="parentTextArrow" presStyleLbl="node1" presStyleIdx="1" presStyleCnt="4"/>
      <dgm:spPr/>
    </dgm:pt>
    <dgm:pt modelId="{4682357B-28C7-416D-8C3D-B319919C1345}" type="pres">
      <dgm:prSet presAssocID="{A678B720-B525-4491-84A8-92E288F9D841}" presName="sp" presStyleCnt="0"/>
      <dgm:spPr/>
    </dgm:pt>
    <dgm:pt modelId="{54DCE9EC-793C-4AD7-A356-1A78941F4744}" type="pres">
      <dgm:prSet presAssocID="{FD22A3AD-CF6C-415A-8247-BDD489D83E2E}" presName="arrowAndChildren" presStyleCnt="0"/>
      <dgm:spPr/>
    </dgm:pt>
    <dgm:pt modelId="{4456E5EB-5DE0-4DA6-AFD9-B02A50B9EBAB}" type="pres">
      <dgm:prSet presAssocID="{FD22A3AD-CF6C-415A-8247-BDD489D83E2E}" presName="parentTextArrow" presStyleLbl="node1" presStyleIdx="2" presStyleCnt="4"/>
      <dgm:spPr/>
    </dgm:pt>
    <dgm:pt modelId="{29C8C1C4-8377-4E6D-823F-E7FEA41DFD3A}" type="pres">
      <dgm:prSet presAssocID="{82D88CEC-45B8-4821-8C48-00A3F15C1CEF}" presName="sp" presStyleCnt="0"/>
      <dgm:spPr/>
    </dgm:pt>
    <dgm:pt modelId="{DBECDBF9-0CD5-488A-B9B5-8AAEA9B78F83}" type="pres">
      <dgm:prSet presAssocID="{DBDFA23D-56C1-45F0-AC81-5D2950CB89F8}" presName="arrowAndChildren" presStyleCnt="0"/>
      <dgm:spPr/>
    </dgm:pt>
    <dgm:pt modelId="{36584D1B-ECFA-457C-8E30-5B669D6ECF94}" type="pres">
      <dgm:prSet presAssocID="{DBDFA23D-56C1-45F0-AC81-5D2950CB89F8}" presName="parentTextArrow" presStyleLbl="node1" presStyleIdx="3" presStyleCnt="4"/>
      <dgm:spPr/>
    </dgm:pt>
  </dgm:ptLst>
  <dgm:cxnLst>
    <dgm:cxn modelId="{50DA5815-11A9-44A7-A67D-3D6D68302A50}" type="presOf" srcId="{7CA8BA40-3F18-481E-857B-1ECFEBB666F1}" destId="{8F80D650-A225-4545-B2D1-4F6DB2420F09}" srcOrd="0" destOrd="0" presId="urn:microsoft.com/office/officeart/2005/8/layout/process4"/>
    <dgm:cxn modelId="{78B71B1B-5489-4425-9D5D-7134DD8274B8}" type="presOf" srcId="{DBDFA23D-56C1-45F0-AC81-5D2950CB89F8}" destId="{36584D1B-ECFA-457C-8E30-5B669D6ECF94}" srcOrd="0" destOrd="0" presId="urn:microsoft.com/office/officeart/2005/8/layout/process4"/>
    <dgm:cxn modelId="{2131E724-9EC1-44C9-985F-ABB0E3F6CF85}" srcId="{05AB1687-E468-4682-BA7E-8A69B0180183}" destId="{FD22A3AD-CF6C-415A-8247-BDD489D83E2E}" srcOrd="1" destOrd="0" parTransId="{29DA56A0-A79B-4F19-8E38-0794D2C835D5}" sibTransId="{A678B720-B525-4491-84A8-92E288F9D841}"/>
    <dgm:cxn modelId="{E072DB4D-DD19-4A24-920F-E9C18A3086FE}" srcId="{05AB1687-E468-4682-BA7E-8A69B0180183}" destId="{7CA8BA40-3F18-481E-857B-1ECFEBB666F1}" srcOrd="3" destOrd="0" parTransId="{F768C79F-C4BD-4E16-AD11-1E358D61B4CE}" sibTransId="{07B43892-3895-4624-8E90-E658AF0C1B93}"/>
    <dgm:cxn modelId="{0008C572-48C5-41D7-8DB5-4A35EA420B9A}" srcId="{05AB1687-E468-4682-BA7E-8A69B0180183}" destId="{04873714-04CF-4EF6-8593-FD96F204C38B}" srcOrd="2" destOrd="0" parTransId="{09ED9A65-86A3-4731-9710-949AB995B227}" sibTransId="{72C6C0F2-109B-4891-8EA3-352020D6242F}"/>
    <dgm:cxn modelId="{F164369A-164E-417C-AD57-C9CF26A3345F}" srcId="{05AB1687-E468-4682-BA7E-8A69B0180183}" destId="{DBDFA23D-56C1-45F0-AC81-5D2950CB89F8}" srcOrd="0" destOrd="0" parTransId="{80985642-1C8D-4286-A145-468F9D25456A}" sibTransId="{82D88CEC-45B8-4821-8C48-00A3F15C1CEF}"/>
    <dgm:cxn modelId="{49F439D8-4A08-4D34-9C1A-CCC84DC037FC}" type="presOf" srcId="{FD22A3AD-CF6C-415A-8247-BDD489D83E2E}" destId="{4456E5EB-5DE0-4DA6-AFD9-B02A50B9EBAB}" srcOrd="0" destOrd="0" presId="urn:microsoft.com/office/officeart/2005/8/layout/process4"/>
    <dgm:cxn modelId="{C99C93DC-CACD-46E1-A134-E8C6316C3894}" type="presOf" srcId="{05AB1687-E468-4682-BA7E-8A69B0180183}" destId="{02E0C929-C6A9-491F-891A-EA54FC647D4F}" srcOrd="0" destOrd="0" presId="urn:microsoft.com/office/officeart/2005/8/layout/process4"/>
    <dgm:cxn modelId="{62F881EA-5748-4FCD-BC9D-5F97F4CA4D1C}" type="presOf" srcId="{04873714-04CF-4EF6-8593-FD96F204C38B}" destId="{97A023B8-174E-42E3-9A7E-45EA2F64B9DA}" srcOrd="0" destOrd="0" presId="urn:microsoft.com/office/officeart/2005/8/layout/process4"/>
    <dgm:cxn modelId="{8FFE4D24-C7C2-4F36-B326-D25B0DF97D11}" type="presParOf" srcId="{02E0C929-C6A9-491F-891A-EA54FC647D4F}" destId="{8E30EED9-68C8-4627-87E1-293DADE0A5AC}" srcOrd="0" destOrd="0" presId="urn:microsoft.com/office/officeart/2005/8/layout/process4"/>
    <dgm:cxn modelId="{16331E1B-9181-4565-8A4D-888B56886A57}" type="presParOf" srcId="{8E30EED9-68C8-4627-87E1-293DADE0A5AC}" destId="{8F80D650-A225-4545-B2D1-4F6DB2420F09}" srcOrd="0" destOrd="0" presId="urn:microsoft.com/office/officeart/2005/8/layout/process4"/>
    <dgm:cxn modelId="{4E51CA54-2CBC-40F2-B140-D579A95B7157}" type="presParOf" srcId="{02E0C929-C6A9-491F-891A-EA54FC647D4F}" destId="{2353D741-132D-46B0-9CA4-74D974B85414}" srcOrd="1" destOrd="0" presId="urn:microsoft.com/office/officeart/2005/8/layout/process4"/>
    <dgm:cxn modelId="{E8265A8C-7A97-44A3-A354-A9C9F869B443}" type="presParOf" srcId="{02E0C929-C6A9-491F-891A-EA54FC647D4F}" destId="{BE03CB3A-82F8-4B4C-BC9B-1E11511F1FC5}" srcOrd="2" destOrd="0" presId="urn:microsoft.com/office/officeart/2005/8/layout/process4"/>
    <dgm:cxn modelId="{A498592A-A338-47CA-AFAA-67B88DCFFEE5}" type="presParOf" srcId="{BE03CB3A-82F8-4B4C-BC9B-1E11511F1FC5}" destId="{97A023B8-174E-42E3-9A7E-45EA2F64B9DA}" srcOrd="0" destOrd="0" presId="urn:microsoft.com/office/officeart/2005/8/layout/process4"/>
    <dgm:cxn modelId="{098D8B0F-B136-4699-B8C0-9DED2730DCD1}" type="presParOf" srcId="{02E0C929-C6A9-491F-891A-EA54FC647D4F}" destId="{4682357B-28C7-416D-8C3D-B319919C1345}" srcOrd="3" destOrd="0" presId="urn:microsoft.com/office/officeart/2005/8/layout/process4"/>
    <dgm:cxn modelId="{C9E547FC-DB7C-4C56-A223-E64E6A0BC9F1}" type="presParOf" srcId="{02E0C929-C6A9-491F-891A-EA54FC647D4F}" destId="{54DCE9EC-793C-4AD7-A356-1A78941F4744}" srcOrd="4" destOrd="0" presId="urn:microsoft.com/office/officeart/2005/8/layout/process4"/>
    <dgm:cxn modelId="{C3EB7C25-30BF-45F0-8B92-CB5BFBB06DEC}" type="presParOf" srcId="{54DCE9EC-793C-4AD7-A356-1A78941F4744}" destId="{4456E5EB-5DE0-4DA6-AFD9-B02A50B9EBAB}" srcOrd="0" destOrd="0" presId="urn:microsoft.com/office/officeart/2005/8/layout/process4"/>
    <dgm:cxn modelId="{AA238344-8797-4E82-A682-54750F74A6F9}" type="presParOf" srcId="{02E0C929-C6A9-491F-891A-EA54FC647D4F}" destId="{29C8C1C4-8377-4E6D-823F-E7FEA41DFD3A}" srcOrd="5" destOrd="0" presId="urn:microsoft.com/office/officeart/2005/8/layout/process4"/>
    <dgm:cxn modelId="{0489FFB1-5ED0-45B3-8982-3157AA328B22}" type="presParOf" srcId="{02E0C929-C6A9-491F-891A-EA54FC647D4F}" destId="{DBECDBF9-0CD5-488A-B9B5-8AAEA9B78F83}" srcOrd="6" destOrd="0" presId="urn:microsoft.com/office/officeart/2005/8/layout/process4"/>
    <dgm:cxn modelId="{72B489DD-EBA0-42BA-9656-A7CDCB12E93F}" type="presParOf" srcId="{DBECDBF9-0CD5-488A-B9B5-8AAEA9B78F83}" destId="{36584D1B-ECFA-457C-8E30-5B669D6ECF9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18779-9775-4C38-9FCC-5E1D8DE9580B}">
      <dsp:nvSpPr>
        <dsp:cNvPr id="0" name=""/>
        <dsp:cNvSpPr/>
      </dsp:nvSpPr>
      <dsp:spPr>
        <a:xfrm>
          <a:off x="0" y="1629"/>
          <a:ext cx="9202437" cy="6945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79B865-4083-40E9-A0E7-C64D7E1F8532}">
      <dsp:nvSpPr>
        <dsp:cNvPr id="0" name=""/>
        <dsp:cNvSpPr/>
      </dsp:nvSpPr>
      <dsp:spPr>
        <a:xfrm>
          <a:off x="210093" y="157897"/>
          <a:ext cx="381988" cy="3819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30A234-7F18-418C-BB9A-816772C0E864}">
      <dsp:nvSpPr>
        <dsp:cNvPr id="0" name=""/>
        <dsp:cNvSpPr/>
      </dsp:nvSpPr>
      <dsp:spPr>
        <a:xfrm>
          <a:off x="802175" y="1629"/>
          <a:ext cx="8400261" cy="694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04" tIns="73504" rIns="73504" bIns="73504" numCol="1" spcCol="1270" anchor="ctr" anchorCtr="0">
          <a:noAutofit/>
        </a:bodyPr>
        <a:lstStyle/>
        <a:p>
          <a:pPr marL="0" lvl="0" indent="0" algn="l" defTabSz="844550">
            <a:lnSpc>
              <a:spcPct val="90000"/>
            </a:lnSpc>
            <a:spcBef>
              <a:spcPct val="0"/>
            </a:spcBef>
            <a:spcAft>
              <a:spcPct val="35000"/>
            </a:spcAft>
            <a:buNone/>
          </a:pPr>
          <a:r>
            <a:rPr lang="en-US" sz="1900" b="0" kern="1200"/>
            <a:t>Rainwater from an artificial impervious surface</a:t>
          </a:r>
          <a:endParaRPr lang="en-US" sz="1900" kern="1200"/>
        </a:p>
      </dsp:txBody>
      <dsp:txXfrm>
        <a:off x="802175" y="1629"/>
        <a:ext cx="8400261" cy="694524"/>
      </dsp:txXfrm>
    </dsp:sp>
    <dsp:sp modelId="{843C1CAA-BA09-4A12-9006-2322C8EB0E11}">
      <dsp:nvSpPr>
        <dsp:cNvPr id="0" name=""/>
        <dsp:cNvSpPr/>
      </dsp:nvSpPr>
      <dsp:spPr>
        <a:xfrm>
          <a:off x="0" y="869785"/>
          <a:ext cx="9202437" cy="6945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D52618-6F47-4E91-8EC4-6668DBDE496F}">
      <dsp:nvSpPr>
        <dsp:cNvPr id="0" name=""/>
        <dsp:cNvSpPr/>
      </dsp:nvSpPr>
      <dsp:spPr>
        <a:xfrm>
          <a:off x="210093" y="1026053"/>
          <a:ext cx="381988" cy="3819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8D3C37-AA5D-4929-89CD-4E59FF29483A}">
      <dsp:nvSpPr>
        <dsp:cNvPr id="0" name=""/>
        <dsp:cNvSpPr/>
      </dsp:nvSpPr>
      <dsp:spPr>
        <a:xfrm>
          <a:off x="802175" y="869785"/>
          <a:ext cx="8400261" cy="694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04" tIns="73504" rIns="73504" bIns="73504" numCol="1" spcCol="1270" anchor="ctr" anchorCtr="0">
          <a:noAutofit/>
        </a:bodyPr>
        <a:lstStyle/>
        <a:p>
          <a:pPr marL="0" lvl="0" indent="0" algn="l" defTabSz="844550">
            <a:lnSpc>
              <a:spcPct val="90000"/>
            </a:lnSpc>
            <a:spcBef>
              <a:spcPct val="0"/>
            </a:spcBef>
            <a:spcAft>
              <a:spcPct val="35000"/>
            </a:spcAft>
            <a:buNone/>
          </a:pPr>
          <a:r>
            <a:rPr lang="en-US" sz="1900" b="0" kern="1200"/>
            <a:t>Emergency fire-fighting</a:t>
          </a:r>
          <a:endParaRPr lang="en-US" sz="1900" kern="1200"/>
        </a:p>
      </dsp:txBody>
      <dsp:txXfrm>
        <a:off x="802175" y="869785"/>
        <a:ext cx="8400261" cy="694524"/>
      </dsp:txXfrm>
    </dsp:sp>
    <dsp:sp modelId="{D3321522-3F02-4F37-8820-368376772BCD}">
      <dsp:nvSpPr>
        <dsp:cNvPr id="0" name=""/>
        <dsp:cNvSpPr/>
      </dsp:nvSpPr>
      <dsp:spPr>
        <a:xfrm>
          <a:off x="0" y="1737941"/>
          <a:ext cx="9202437" cy="6945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955454-8FF7-40F0-844B-28C2F37E8138}">
      <dsp:nvSpPr>
        <dsp:cNvPr id="0" name=""/>
        <dsp:cNvSpPr/>
      </dsp:nvSpPr>
      <dsp:spPr>
        <a:xfrm>
          <a:off x="210093" y="1894209"/>
          <a:ext cx="381988" cy="3819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68DF65-1A9F-4CAB-A36D-F53CE67611B1}">
      <dsp:nvSpPr>
        <dsp:cNvPr id="0" name=""/>
        <dsp:cNvSpPr/>
      </dsp:nvSpPr>
      <dsp:spPr>
        <a:xfrm>
          <a:off x="802175" y="1737941"/>
          <a:ext cx="8400261" cy="694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04" tIns="73504" rIns="73504" bIns="73504" numCol="1" spcCol="1270" anchor="ctr" anchorCtr="0">
          <a:noAutofit/>
        </a:bodyPr>
        <a:lstStyle/>
        <a:p>
          <a:pPr marL="0" lvl="0" indent="0" algn="l" defTabSz="844550">
            <a:lnSpc>
              <a:spcPct val="90000"/>
            </a:lnSpc>
            <a:spcBef>
              <a:spcPct val="0"/>
            </a:spcBef>
            <a:spcAft>
              <a:spcPct val="35000"/>
            </a:spcAft>
            <a:buNone/>
          </a:pPr>
          <a:r>
            <a:rPr lang="en-US" sz="1900" b="0" kern="1200"/>
            <a:t>Fish screens, fishways, and fish by-pass structures</a:t>
          </a:r>
          <a:endParaRPr lang="en-US" sz="1900" kern="1200"/>
        </a:p>
      </dsp:txBody>
      <dsp:txXfrm>
        <a:off x="802175" y="1737941"/>
        <a:ext cx="8400261" cy="694524"/>
      </dsp:txXfrm>
    </dsp:sp>
    <dsp:sp modelId="{4556EB25-ED5B-4104-A4D4-28427DB90C8A}">
      <dsp:nvSpPr>
        <dsp:cNvPr id="0" name=""/>
        <dsp:cNvSpPr/>
      </dsp:nvSpPr>
      <dsp:spPr>
        <a:xfrm>
          <a:off x="0" y="2606096"/>
          <a:ext cx="9202437" cy="6945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BB7AEB-CEA2-47C4-AD76-D48FEC5CDF1D}">
      <dsp:nvSpPr>
        <dsp:cNvPr id="0" name=""/>
        <dsp:cNvSpPr/>
      </dsp:nvSpPr>
      <dsp:spPr>
        <a:xfrm>
          <a:off x="210093" y="2762364"/>
          <a:ext cx="381988" cy="3819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F16D40-CFEF-4348-A87D-A5011681ECAC}">
      <dsp:nvSpPr>
        <dsp:cNvPr id="0" name=""/>
        <dsp:cNvSpPr/>
      </dsp:nvSpPr>
      <dsp:spPr>
        <a:xfrm>
          <a:off x="802175" y="2606096"/>
          <a:ext cx="8400261" cy="694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04" tIns="73504" rIns="73504" bIns="73504" numCol="1" spcCol="1270" anchor="ctr" anchorCtr="0">
          <a:noAutofit/>
        </a:bodyPr>
        <a:lstStyle/>
        <a:p>
          <a:pPr marL="0" lvl="0" indent="0" algn="l" defTabSz="844550">
            <a:lnSpc>
              <a:spcPct val="90000"/>
            </a:lnSpc>
            <a:spcBef>
              <a:spcPct val="0"/>
            </a:spcBef>
            <a:spcAft>
              <a:spcPct val="35000"/>
            </a:spcAft>
            <a:buNone/>
          </a:pPr>
          <a:r>
            <a:rPr lang="en-US" sz="1900" b="0" kern="1200"/>
            <a:t>Forest management</a:t>
          </a:r>
          <a:endParaRPr lang="en-US" sz="1900" kern="1200"/>
        </a:p>
      </dsp:txBody>
      <dsp:txXfrm>
        <a:off x="802175" y="2606096"/>
        <a:ext cx="8400261" cy="694524"/>
      </dsp:txXfrm>
    </dsp:sp>
    <dsp:sp modelId="{E346796B-9CE8-4446-8D54-4B1D6270DA60}">
      <dsp:nvSpPr>
        <dsp:cNvPr id="0" name=""/>
        <dsp:cNvSpPr/>
      </dsp:nvSpPr>
      <dsp:spPr>
        <a:xfrm>
          <a:off x="0" y="3474252"/>
          <a:ext cx="9202437" cy="6945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68A3EE-63EA-454B-BF5D-5A8903B75731}">
      <dsp:nvSpPr>
        <dsp:cNvPr id="0" name=""/>
        <dsp:cNvSpPr/>
      </dsp:nvSpPr>
      <dsp:spPr>
        <a:xfrm>
          <a:off x="210093" y="3630520"/>
          <a:ext cx="381988" cy="3819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EE59CD-6D65-4B63-A03C-8544DAEF249A}">
      <dsp:nvSpPr>
        <dsp:cNvPr id="0" name=""/>
        <dsp:cNvSpPr/>
      </dsp:nvSpPr>
      <dsp:spPr>
        <a:xfrm>
          <a:off x="802175" y="3474252"/>
          <a:ext cx="8400261" cy="694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04" tIns="73504" rIns="73504" bIns="73504" numCol="1" spcCol="1270" anchor="ctr" anchorCtr="0">
          <a:noAutofit/>
        </a:bodyPr>
        <a:lstStyle/>
        <a:p>
          <a:pPr marL="0" lvl="0" indent="0" algn="l" defTabSz="844550">
            <a:lnSpc>
              <a:spcPct val="90000"/>
            </a:lnSpc>
            <a:spcBef>
              <a:spcPct val="0"/>
            </a:spcBef>
            <a:spcAft>
              <a:spcPct val="35000"/>
            </a:spcAft>
            <a:buNone/>
          </a:pPr>
          <a:r>
            <a:rPr lang="en-US" sz="1900" b="0" kern="1200"/>
            <a:t>Land management practices (soil conservation, water quality)</a:t>
          </a:r>
          <a:endParaRPr lang="en-US" sz="1900" kern="1200"/>
        </a:p>
      </dsp:txBody>
      <dsp:txXfrm>
        <a:off x="802175" y="3474252"/>
        <a:ext cx="8400261" cy="694524"/>
      </dsp:txXfrm>
    </dsp:sp>
    <dsp:sp modelId="{F37EAF19-39A8-436C-B502-496BDE9B23D7}">
      <dsp:nvSpPr>
        <dsp:cNvPr id="0" name=""/>
        <dsp:cNvSpPr/>
      </dsp:nvSpPr>
      <dsp:spPr>
        <a:xfrm>
          <a:off x="0" y="4342407"/>
          <a:ext cx="9202437" cy="6945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A3E47A-AEFA-4628-861C-92BA9AAF8883}">
      <dsp:nvSpPr>
        <dsp:cNvPr id="0" name=""/>
        <dsp:cNvSpPr/>
      </dsp:nvSpPr>
      <dsp:spPr>
        <a:xfrm>
          <a:off x="210093" y="4498675"/>
          <a:ext cx="381988" cy="381988"/>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A7D363-16E7-4C9E-B90C-E382C88C02AB}">
      <dsp:nvSpPr>
        <dsp:cNvPr id="0" name=""/>
        <dsp:cNvSpPr/>
      </dsp:nvSpPr>
      <dsp:spPr>
        <a:xfrm>
          <a:off x="802175" y="4342407"/>
          <a:ext cx="8400261" cy="694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04" tIns="73504" rIns="73504" bIns="73504" numCol="1" spcCol="1270" anchor="ctr" anchorCtr="0">
          <a:noAutofit/>
        </a:bodyPr>
        <a:lstStyle/>
        <a:p>
          <a:pPr marL="0" lvl="0" indent="0" algn="l" defTabSz="844550">
            <a:lnSpc>
              <a:spcPct val="90000"/>
            </a:lnSpc>
            <a:spcBef>
              <a:spcPct val="0"/>
            </a:spcBef>
            <a:spcAft>
              <a:spcPct val="35000"/>
            </a:spcAft>
            <a:buNone/>
          </a:pPr>
          <a:r>
            <a:rPr lang="en-US" sz="1900" b="0" kern="1200"/>
            <a:t>Livestock watering must meet certain conditions</a:t>
          </a:r>
          <a:endParaRPr lang="en-US" sz="1900" kern="1200"/>
        </a:p>
      </dsp:txBody>
      <dsp:txXfrm>
        <a:off x="802175" y="4342407"/>
        <a:ext cx="8400261" cy="6945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0D650-A225-4545-B2D1-4F6DB2420F09}">
      <dsp:nvSpPr>
        <dsp:cNvPr id="0" name=""/>
        <dsp:cNvSpPr/>
      </dsp:nvSpPr>
      <dsp:spPr>
        <a:xfrm>
          <a:off x="0" y="4189036"/>
          <a:ext cx="5669280" cy="9164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Legal protections ensure water stays instream</a:t>
          </a:r>
        </a:p>
      </dsp:txBody>
      <dsp:txXfrm>
        <a:off x="0" y="4189036"/>
        <a:ext cx="5669280" cy="916458"/>
      </dsp:txXfrm>
    </dsp:sp>
    <dsp:sp modelId="{97A023B8-174E-42E3-9A7E-45EA2F64B9DA}">
      <dsp:nvSpPr>
        <dsp:cNvPr id="0" name=""/>
        <dsp:cNvSpPr/>
      </dsp:nvSpPr>
      <dsp:spPr>
        <a:xfrm rot="10800000">
          <a:off x="0" y="2793269"/>
          <a:ext cx="5669280" cy="140951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Equivalent Wickiup storage released by NUID in winter for flow augmentation</a:t>
          </a:r>
        </a:p>
      </dsp:txBody>
      <dsp:txXfrm rot="10800000">
        <a:off x="0" y="2793269"/>
        <a:ext cx="5669280" cy="915859"/>
      </dsp:txXfrm>
    </dsp:sp>
    <dsp:sp modelId="{4456E5EB-5DE0-4DA6-AFD9-B02A50B9EBAB}">
      <dsp:nvSpPr>
        <dsp:cNvPr id="0" name=""/>
        <dsp:cNvSpPr/>
      </dsp:nvSpPr>
      <dsp:spPr>
        <a:xfrm rot="10800000">
          <a:off x="0" y="1397503"/>
          <a:ext cx="5669280" cy="140951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Conserved live flow goes to NUID for irrigation</a:t>
          </a:r>
        </a:p>
      </dsp:txBody>
      <dsp:txXfrm rot="10800000">
        <a:off x="0" y="1397503"/>
        <a:ext cx="5669280" cy="915859"/>
      </dsp:txXfrm>
    </dsp:sp>
    <dsp:sp modelId="{36584D1B-ECFA-457C-8E30-5B669D6ECF94}">
      <dsp:nvSpPr>
        <dsp:cNvPr id="0" name=""/>
        <dsp:cNvSpPr/>
      </dsp:nvSpPr>
      <dsp:spPr>
        <a:xfrm rot="10800000">
          <a:off x="0" y="1736"/>
          <a:ext cx="5669280" cy="140951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Voluntary pathway for conserved water projects in response to HCP requirements</a:t>
          </a:r>
        </a:p>
      </dsp:txBody>
      <dsp:txXfrm rot="10800000">
        <a:off x="0" y="1736"/>
        <a:ext cx="5669280" cy="91585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69E90-BF74-44C5-9E62-2A6968B9862D}" type="datetimeFigureOut">
              <a:rPr lang="en-US" smtClean="0"/>
              <a:t>3/16/2026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3CD2C5-9696-4155-8F65-F385BCA73607}" type="slidenum">
              <a:rPr lang="en-US" smtClean="0"/>
              <a:t>‹#›</a:t>
            </a:fld>
            <a:endParaRPr lang="en-US"/>
          </a:p>
        </p:txBody>
      </p:sp>
    </p:spTree>
    <p:extLst>
      <p:ext uri="{BB962C8B-B14F-4D97-AF65-F5344CB8AC3E}">
        <p14:creationId xmlns:p14="http://schemas.microsoft.com/office/powerpoint/2010/main" val="4068224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CD2C5-9696-4155-8F65-F385BCA73607}" type="slidenum">
              <a:rPr lang="en-US" smtClean="0"/>
              <a:t>2</a:t>
            </a:fld>
            <a:endParaRPr lang="en-US"/>
          </a:p>
        </p:txBody>
      </p:sp>
    </p:spTree>
    <p:extLst>
      <p:ext uri="{BB962C8B-B14F-4D97-AF65-F5344CB8AC3E}">
        <p14:creationId xmlns:p14="http://schemas.microsoft.com/office/powerpoint/2010/main" val="1229853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EC21-0357-410D-A76C-C3BA48545BB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3192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CD2C5-9696-4155-8F65-F385BCA73607}" type="slidenum">
              <a:rPr lang="en-US" smtClean="0"/>
              <a:t>18</a:t>
            </a:fld>
            <a:endParaRPr lang="en-US"/>
          </a:p>
        </p:txBody>
      </p:sp>
    </p:spTree>
    <p:extLst>
      <p:ext uri="{BB962C8B-B14F-4D97-AF65-F5344CB8AC3E}">
        <p14:creationId xmlns:p14="http://schemas.microsoft.com/office/powerpoint/2010/main" val="518358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0egoe UI"/>
              </a:rPr>
              <a:t>One of the key tenets of water law is that all water belongs to the public. With some exceptions, cities, irrigators, businesses, and other water users must obtain a permit or license from the Water Resources Department to use water from any source. This applies regardless of whether the water is groundwater or from lakes or streams. </a:t>
            </a:r>
          </a:p>
          <a:p>
            <a:endParaRPr lang="en-US" dirty="0">
              <a:solidFill>
                <a:srgbClr val="000000"/>
              </a:solidFill>
              <a:latin typeface="0egoe UI"/>
            </a:endParaRPr>
          </a:p>
          <a:p>
            <a:r>
              <a:rPr lang="en-US" dirty="0">
                <a:solidFill>
                  <a:srgbClr val="000000"/>
                </a:solidFill>
                <a:latin typeface="0egoe UI"/>
              </a:rPr>
              <a:t>[time: 24 seconds]</a:t>
            </a:r>
            <a:br>
              <a:rPr lang="en-US" dirty="0">
                <a:solidFill>
                  <a:srgbClr val="000000"/>
                </a:solidFill>
                <a:latin typeface="0egoe UI"/>
              </a:rPr>
            </a:br>
            <a:br>
              <a:rPr lang="en-US" dirty="0">
                <a:solidFill>
                  <a:srgbClr val="000000"/>
                </a:solidFill>
                <a:latin typeface="0egoe UI"/>
              </a:rPr>
            </a:br>
            <a:endParaRPr lang="en-US" dirty="0">
              <a:solidFill>
                <a:srgbClr val="000000"/>
              </a:solidFill>
              <a:latin typeface="0egoe U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3AA2C7-7C07-4BEC-8E2C-CD077C362C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181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previously discussed the prior appropriation doctrine, or first in time, first in right. </a:t>
            </a:r>
            <a:r>
              <a:rPr lang="en-US" dirty="0">
                <a:latin typeface="Aptos" panose="020B0004020202020204" pitchFamily="34" charset="0"/>
                <a:ea typeface="Times New Roman" panose="02020603050405020304" pitchFamily="18" charset="0"/>
                <a:cs typeface="Times New Roman" panose="02020603050405020304" pitchFamily="18" charset="0"/>
              </a:rPr>
              <a:t>This slide shows the earliest priority date that is satisfied after regulation on one stream in each water basin. This is the worst-case scenario in each basin, but in general, surface water in many places in the state has been over-allocated for over 100 years. There has not been enough water in most years to meet surface water rights issued since the mid to late 1800s in the east and southwest parts of the state. In the wet northwest part of the state, there has not been enough water in most years to meet surface water rights issued since the mid-1900s. An early priority date is significantly advantageous in water scarce years. </a:t>
            </a:r>
          </a:p>
          <a:p>
            <a:pPr defTabSz="931774">
              <a:defRPr/>
            </a:pPr>
            <a:endParaRPr lang="en-US" dirty="0">
              <a:latin typeface="Aptos" panose="020B0004020202020204" pitchFamily="34" charset="0"/>
              <a:ea typeface="Times New Roman" panose="02020603050405020304" pitchFamily="18" charset="0"/>
              <a:cs typeface="Times New Roman" panose="02020603050405020304" pitchFamily="18" charset="0"/>
            </a:endParaRPr>
          </a:p>
          <a:p>
            <a:pPr defTabSz="931774">
              <a:defRPr/>
            </a:pPr>
            <a:r>
              <a:rPr lang="en-US" dirty="0">
                <a:latin typeface="Aptos" panose="020B0004020202020204" pitchFamily="34" charset="0"/>
                <a:ea typeface="Times New Roman" panose="02020603050405020304" pitchFamily="18" charset="0"/>
                <a:cs typeface="Times New Roman" panose="02020603050405020304" pitchFamily="18" charset="0"/>
              </a:rPr>
              <a:t>[time: 45 seconds]</a:t>
            </a:r>
          </a:p>
          <a:p>
            <a:pPr defTabSz="931774">
              <a:defRPr/>
            </a:pPr>
            <a:endParaRPr lang="en-US" sz="1800" dirty="0">
              <a:latin typeface="Aptos" panose="020B0004020202020204" pitchFamily="34" charset="0"/>
              <a:ea typeface="Times New Roman" panose="02020603050405020304" pitchFamily="18" charset="0"/>
              <a:cs typeface="Times New Roman" panose="02020603050405020304" pitchFamily="18" charset="0"/>
            </a:endParaRPr>
          </a:p>
          <a:p>
            <a:pPr defTabSz="931774">
              <a:defRPr/>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3AA2C7-7C07-4BEC-8E2C-CD077C362C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360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Beneficial use is the foundation and the limit of a water right. Beneficial use means the reasonably efficient use of water without waste for a purpose consistent with the laws, rules and the best interests of the people of the state. While there is no exhaustive list of beneficial uses, some common beneficial uses are shown on this slide, such as irrigation, fish life, and municipal use. A water right for any of these uses would be limited to the amount of water that could be used without waste. </a:t>
            </a:r>
          </a:p>
          <a:p>
            <a:endParaRPr lang="en-US"/>
          </a:p>
          <a:p>
            <a:r>
              <a:rPr lang="en-US"/>
              <a:t>[time: 28 seconds]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3AA2C7-7C07-4BEC-8E2C-CD077C362C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123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key tenet of water law is appurtenance. We refer to a water right being appurtenant to the land. This means that </a:t>
            </a:r>
            <a:r>
              <a:rPr lang="en-US" dirty="0">
                <a:solidFill>
                  <a:srgbClr val="000000"/>
                </a:solidFill>
                <a:latin typeface="0egoe UI"/>
              </a:rPr>
              <a:t>once a permitted water right is developed and we issue a certificate, it is a type of property right and is attached to the land described in the right. If the land is sold, the water right typically goes with the land to the new owner unless the water right is specifically excluded in the deed.</a:t>
            </a:r>
            <a:r>
              <a:rPr lang="en-US" dirty="0"/>
              <a:t> </a:t>
            </a:r>
            <a:br>
              <a:rPr lang="en-US" dirty="0"/>
            </a:br>
            <a:endParaRPr lang="en-US" dirty="0"/>
          </a:p>
          <a:p>
            <a:r>
              <a:rPr lang="en-US" dirty="0"/>
              <a:t>[time: 23 seconds]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3AA2C7-7C07-4BEC-8E2C-CD077C362C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047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t>A water right must be used</a:t>
            </a:r>
            <a:r>
              <a:rPr lang="en-US" altLang="en-US" u="none" dirty="0"/>
              <a:t> consistent </a:t>
            </a:r>
            <a:r>
              <a:rPr lang="en-US" altLang="en-US" dirty="0"/>
              <a:t>with the terms and conditions of the right. Terms include, but are not limited to, the water source, where the water is accessed, where the water is used and for what purpose, how much water can be used, and when it can be used. Water rights also include conditions to protect the public interest. Failure to beneficially use a water right at least once every five years </a:t>
            </a:r>
            <a:r>
              <a:rPr lang="en-US" altLang="en-US" b="0" dirty="0"/>
              <a:t>may result in a forfeited water right. </a:t>
            </a:r>
            <a:r>
              <a:rPr lang="en-US" altLang="en-US" dirty="0"/>
              <a:t>This means the water right may be lost unless the water right holder demonstrates that one or more statutory exceptions apply. For example, the water right holder may provide evidence that they were ready, willing, and able to use the water but were unable to make full beneficial use of the water because water was not available from the authorized so</a:t>
            </a:r>
            <a:r>
              <a:rPr lang="en-US" altLang="en-US" b="0" dirty="0"/>
              <a:t>urce. This could occur because of drought or the water right being regulated off. Another exception to forfeiture includes full use of the right not being necessary due to climatic conditions, such as cooler weather or precipitation. </a:t>
            </a:r>
          </a:p>
          <a:p>
            <a:pPr defTabSz="931774">
              <a:defRPr/>
            </a:pPr>
            <a:endParaRPr lang="en-US" altLang="en-US" dirty="0"/>
          </a:p>
          <a:p>
            <a:pPr defTabSz="931774">
              <a:defRPr/>
            </a:pPr>
            <a:r>
              <a:rPr lang="en-US" altLang="en-US" dirty="0"/>
              <a:t>[time: 47 seconds]</a:t>
            </a:r>
          </a:p>
          <a:p>
            <a:pPr defTabSz="931774">
              <a:defRPr/>
            </a:pPr>
            <a:endParaRPr lang="en-US" altLang="en-US" dirty="0"/>
          </a:p>
          <a:p>
            <a:pPr defTabSz="931774">
              <a:defRPr/>
            </a:pPr>
            <a:endParaRPr lang="en-US"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3AA2C7-7C07-4BEC-8E2C-CD077C362C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945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44444"/>
                </a:solidFill>
                <a:latin typeface="+mn-lt"/>
              </a:rPr>
              <a:t>The use of water under a water right is restricted to the terms and conditions described in the water right certificate. Permit terms include the source of water and priority date, place of use, point of diversion or point of appropriation (a well), and type of use. For example, if a water right holder establishes the right to irrigate a particular 20-acre tract of land, the water cannot be diverted from a different point or source, nor can it be used to irrigate other land. It cannot be used for any other purpose than the type of use indicated in the water right. The water right holder must file a transfer application with the Department to change a point of diversion, point of appropriation, type of use, place of use, or any combination of these. It is not possible to change a water right's source of water or priority date with a transfer application.  </a:t>
            </a:r>
            <a:endParaRPr lang="en-US" dirty="0">
              <a:latin typeface="+mn-lt"/>
            </a:endParaRPr>
          </a:p>
          <a:p>
            <a:endParaRPr lang="en-US" dirty="0">
              <a:latin typeface="+mn-lt"/>
            </a:endParaRPr>
          </a:p>
          <a:p>
            <a:r>
              <a:rPr lang="en-US" dirty="0">
                <a:solidFill>
                  <a:srgbClr val="444444"/>
                </a:solidFill>
                <a:latin typeface="+mn-lt"/>
              </a:rPr>
              <a:t>In order to approve a transfer, the transfer applicant must provide evidence that the water right was beneficially used in accordance with the terms and conditions of the water right within the 5 years prior to submittal of the transfer application. In other words, they must demonstrate that they actually used the water right recently. In addition, the transfer cannot result in injury to another user nor result in enlargement of the original water right being transferred. ---  </a:t>
            </a:r>
            <a:endParaRPr lang="en-US" dirty="0">
              <a:solidFill>
                <a:srgbClr val="000000"/>
              </a:solidFill>
              <a:latin typeface="+mn-lt"/>
              <a:ea typeface="Calibri" panose="020F0502020204030204"/>
              <a:cs typeface="Calibri" panose="020F0502020204030204"/>
            </a:endParaRPr>
          </a:p>
          <a:p>
            <a:r>
              <a:rPr lang="en-US" dirty="0">
                <a:solidFill>
                  <a:srgbClr val="444444"/>
                </a:solidFill>
                <a:latin typeface="+mn-lt"/>
              </a:rPr>
              <a:t>•</a:t>
            </a:r>
            <a:r>
              <a:rPr lang="en-US" dirty="0">
                <a:solidFill>
                  <a:srgbClr val="444444"/>
                </a:solidFill>
                <a:latin typeface="+mn-lt"/>
                <a:ea typeface="Calibri"/>
                <a:cs typeface="Calibri"/>
              </a:rPr>
              <a:t> </a:t>
            </a:r>
            <a:r>
              <a:rPr lang="en-US" dirty="0">
                <a:solidFill>
                  <a:srgbClr val="444444"/>
                </a:solidFill>
                <a:latin typeface="+mn-lt"/>
              </a:rPr>
              <a:t>Injury occurs when, as a result of a transfer, another existing water right no longer receives previously available water to which it is legally entitled.</a:t>
            </a:r>
            <a:endParaRPr lang="en-US" dirty="0">
              <a:solidFill>
                <a:srgbClr val="000000"/>
              </a:solidFill>
              <a:latin typeface="+mn-lt"/>
              <a:ea typeface="Calibri"/>
              <a:cs typeface="Calibri"/>
            </a:endParaRPr>
          </a:p>
          <a:p>
            <a:r>
              <a:rPr lang="en-US" dirty="0">
                <a:solidFill>
                  <a:srgbClr val="444444"/>
                </a:solidFill>
                <a:latin typeface="+mn-lt"/>
              </a:rPr>
              <a:t>• Enlargement occurs when a transfer would result in such things as increasing the number of acres irrigated or using a greater rate or volume of water. </a:t>
            </a:r>
            <a:endParaRPr lang="en-US" dirty="0">
              <a:latin typeface="+mn-lt"/>
              <a:ea typeface="Calibri"/>
              <a:cs typeface="Calibri"/>
            </a:endParaRPr>
          </a:p>
          <a:p>
            <a:endParaRPr lang="en-US" dirty="0">
              <a:latin typeface="+mn-lt"/>
              <a:ea typeface="Calibri"/>
              <a:cs typeface="Calibri"/>
            </a:endParaRPr>
          </a:p>
          <a:p>
            <a:r>
              <a:rPr lang="en-US" dirty="0">
                <a:solidFill>
                  <a:srgbClr val="444444"/>
                </a:solidFill>
                <a:latin typeface="+mn-lt"/>
              </a:rPr>
              <a:t>If the transfer is approved and the applicant successfully makes the changes, a new certificate maintaining the original priority date is issued.</a:t>
            </a:r>
            <a:endParaRPr lang="en-US" dirty="0">
              <a:latin typeface="+mn-lt"/>
            </a:endParaRPr>
          </a:p>
          <a:p>
            <a:endParaRPr lang="en-US" dirty="0">
              <a:latin typeface="+mn-lt"/>
            </a:endParaRPr>
          </a:p>
          <a:p>
            <a:r>
              <a:rPr lang="en-US" dirty="0">
                <a:latin typeface="+mn-lt"/>
              </a:rPr>
              <a:t>[time: 1 min, 37 seconds]</a:t>
            </a:r>
            <a:endParaRPr lang="en-US" dirty="0">
              <a:latin typeface="+mn-lt"/>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3AA2C7-7C07-4BEC-8E2C-CD077C362C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793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Obtaining a water right is a 3-step process. First, an applicant submits a water right application. The date we receive a complete application establishes the tentative priority date for any permit that may be issued. Permit issuance starts a clock, which is typically 5 years, during which the permit holder must develop their water right consistent with permit conditions. Within this window, the permit holder complies with any conditions that must be satisfied prior to using water. They develop their water use infrastructure and begin beneficial use of water consistent with the terms and conditions of the permit. </a:t>
            </a:r>
            <a:r>
              <a:rPr lang="en-US" altLang="en-US" b="1" dirty="0"/>
              <a:t>An example of what this might look like for a surface water right for irrigation is that the applicant would install their pump or headgate, along with a fish screen to prevent fish from entering the water use infrastructure. They would install these components at the point of diversion prior to taking water from a stream. They would develop their pipeline to transport the water from the stream to their field and may install center pivots. They would then begin irrigating a crop consistent with the terms and conditions of the permit. </a:t>
            </a:r>
            <a:r>
              <a:rPr lang="en-US" altLang="en-US" dirty="0"/>
              <a:t>The user has one year from making full beneficial use of water to submit a report to the Department. The Department reviews this claim of beneficial use and, if the user has successfully proved up on their water use, the Department issues a water right certificate. If a water right holder wishes to change their certificated right, they may file for a transfer</a:t>
            </a:r>
            <a:r>
              <a:rPr lang="en-US" altLang="en-US" b="0" u="none" dirty="0"/>
              <a:t>. A water right may be subject to forfeiture and cancelled if it is not used for five consecutive years.</a:t>
            </a:r>
            <a:endParaRPr lang="en-US" alt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3AA2C7-7C07-4BEC-8E2C-CD077C362C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674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water right permit or license from the Department is required to use water from any source in the State of Oregon, with some exceptions. These exceptions are called exempt uses and are specified in statute. There are exemptions for both surface water and groundwater. A couple examples of exempt uses of surface water are rainwater collected from a roof, and emergency fire-fighting.</a:t>
            </a:r>
          </a:p>
          <a:p>
            <a:endParaRPr lang="en-US" dirty="0"/>
          </a:p>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3AA2C7-7C07-4BEC-8E2C-CD077C362C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07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Fully allocated surface water</a:t>
            </a:r>
          </a:p>
          <a:p>
            <a:r>
              <a:rPr lang="en-US" sz="1200" dirty="0"/>
              <a:t>1:1 surface water to groundwater connection</a:t>
            </a:r>
          </a:p>
          <a:p>
            <a:r>
              <a:rPr lang="en-US" sz="1200" dirty="0"/>
              <a:t>Competing water needs vs water scarcity</a:t>
            </a:r>
          </a:p>
          <a:p>
            <a:r>
              <a:rPr lang="en-US" sz="1200" dirty="0"/>
              <a:t>Canal infrastructure is some of the oldest and leakiest in the state</a:t>
            </a:r>
          </a:p>
          <a:p>
            <a:r>
              <a:rPr lang="en-US" sz="1200" dirty="0"/>
              <a:t>Leads the state in conservation efforts</a:t>
            </a:r>
          </a:p>
          <a:p>
            <a:r>
              <a:rPr lang="en-US" sz="1200" dirty="0"/>
              <a:t>Deschutes Basin Habitat Conservation Plan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3AA2C7-7C07-4BEC-8E2C-CD077C362C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916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76FA8-4577-10ED-F60A-D3FE25E4B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425847-6D6B-9F75-0B1D-7D5AC19EC7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02C8B-7068-1E32-8740-5A5584DA7D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BA7AD5-190B-B97E-DBFE-2BC133D5AB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9937F7-88B9-47BF-A46D-6C29DB55F3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040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F104-045B-BF9B-41A8-91FD8E914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5F5ED-67AC-68DB-7192-C835556C37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7081C8-5088-36DB-8F11-AB17EF4C5B99}"/>
              </a:ext>
            </a:extLst>
          </p:cNvPr>
          <p:cNvSpPr>
            <a:spLocks noGrp="1"/>
          </p:cNvSpPr>
          <p:nvPr>
            <p:ph type="body" idx="1"/>
          </p:nvPr>
        </p:nvSpPr>
        <p:spPr/>
        <p:txBody>
          <a:bodyPr/>
          <a:lstStyle/>
          <a:p>
            <a:pPr defTabSz="931774">
              <a:defRPr/>
            </a:pPr>
            <a:endParaRPr lang="en-US" sz="1800" dirty="0">
              <a:latin typeface="Aptos" panose="020B0004020202020204" pitchFamily="34" charset="0"/>
              <a:ea typeface="Times New Roman" panose="02020603050405020304" pitchFamily="18" charset="0"/>
              <a:cs typeface="Times New Roman" panose="02020603050405020304" pitchFamily="18" charset="0"/>
            </a:endParaRPr>
          </a:p>
          <a:p>
            <a:pPr defTabSz="931774">
              <a:defRPr/>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66FAC35B-123E-0A39-148C-287A3E0BD3E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3AA2C7-7C07-4BEC-8E2C-CD077C362C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388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9763" lvl="1" indent="-273050"/>
            <a:r>
              <a:rPr lang="en-US" altLang="en-US" sz="2600" dirty="0">
                <a:solidFill>
                  <a:schemeClr val="bg1"/>
                </a:solidFill>
              </a:rPr>
              <a:t>Retains priority date</a:t>
            </a:r>
          </a:p>
          <a:p>
            <a:pPr marL="639763" lvl="1" indent="-273050"/>
            <a:r>
              <a:rPr lang="en-US" altLang="en-US" sz="2600" dirty="0">
                <a:solidFill>
                  <a:schemeClr val="bg1"/>
                </a:solidFill>
              </a:rPr>
              <a:t>Beneficial use the second it goes instream</a:t>
            </a:r>
          </a:p>
          <a:p>
            <a:pPr marL="639763" lvl="1" indent="-273050"/>
            <a:r>
              <a:rPr lang="en-US" altLang="en-US" sz="2600" dirty="0">
                <a:solidFill>
                  <a:schemeClr val="bg1"/>
                </a:solidFill>
              </a:rPr>
              <a:t>Versatility in water management</a:t>
            </a:r>
          </a:p>
          <a:p>
            <a:pPr marL="639763" lvl="1" indent="-273050"/>
            <a:r>
              <a:rPr lang="en-US" altLang="en-US" sz="2600" dirty="0">
                <a:solidFill>
                  <a:schemeClr val="bg1"/>
                </a:solidFill>
              </a:rPr>
              <a:t>Held in trust by the state</a:t>
            </a:r>
          </a:p>
          <a:p>
            <a:pPr marL="639763" lvl="1" indent="-273050"/>
            <a:r>
              <a:rPr lang="en-US" altLang="en-US" sz="2600" dirty="0">
                <a:solidFill>
                  <a:schemeClr val="bg1"/>
                </a:solidFill>
              </a:rPr>
              <a:t>1-5 years, cancel anytime</a:t>
            </a:r>
          </a:p>
          <a:p>
            <a:pPr marL="639763" lvl="1" indent="-273050"/>
            <a:r>
              <a:rPr lang="en-US" altLang="en-US" sz="2600" dirty="0">
                <a:solidFill>
                  <a:schemeClr val="bg1"/>
                </a:solidFill>
              </a:rPr>
              <a:t>Reverts automatically to original use</a:t>
            </a:r>
          </a:p>
          <a:p>
            <a:pPr marL="171450" indent="-171450">
              <a:buFontTx/>
              <a:buChar char="-"/>
            </a:pPr>
            <a:endParaRPr lang="en-US" dirty="0"/>
          </a:p>
          <a:p>
            <a:pPr marL="171450" indent="-171450">
              <a:buFontTx/>
              <a:buChar char="-"/>
            </a:pPr>
            <a:r>
              <a:rPr lang="en-US" dirty="0"/>
              <a:t>Tumalo, </a:t>
            </a:r>
            <a:r>
              <a:rPr lang="en-US" dirty="0" err="1"/>
              <a:t>Whychus</a:t>
            </a:r>
            <a:r>
              <a:rPr lang="en-US" dirty="0"/>
              <a:t> and zero protected flow below Bend</a:t>
            </a:r>
          </a:p>
          <a:p>
            <a:pPr marL="171450" indent="-171450">
              <a:buFontTx/>
              <a:buChar char="-"/>
            </a:pPr>
            <a:r>
              <a:rPr lang="en-US" dirty="0"/>
              <a:t>Now a healthy fishery on T, W, and 140 </a:t>
            </a:r>
            <a:r>
              <a:rPr lang="en-US" dirty="0" err="1"/>
              <a:t>cfs</a:t>
            </a:r>
            <a:r>
              <a:rPr lang="en-US" dirty="0"/>
              <a:t> in Bend </a:t>
            </a:r>
          </a:p>
          <a:p>
            <a:pPr marL="0" indent="0">
              <a:buFontTx/>
              <a:buNone/>
            </a:pPr>
            <a:r>
              <a:rPr lang="en-US" dirty="0"/>
              <a:t>-  1000 of parcels (maybe brief note on workload)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3AA2C7-7C07-4BEC-8E2C-CD077C362C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005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sz="1800" dirty="0">
              <a:latin typeface="Aptos" panose="020B0004020202020204" pitchFamily="34" charset="0"/>
              <a:ea typeface="Times New Roman" panose="02020603050405020304" pitchFamily="18" charset="0"/>
              <a:cs typeface="Times New Roman" panose="02020603050405020304" pitchFamily="18" charset="0"/>
            </a:endParaRPr>
          </a:p>
          <a:p>
            <a:pPr defTabSz="931774">
              <a:defRPr/>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3AA2C7-7C07-4BEC-8E2C-CD077C362C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360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ACW has been wildly successful in this basin</a:t>
            </a:r>
          </a:p>
          <a:p>
            <a:r>
              <a:rPr lang="en-US" dirty="0"/>
              <a:t>2/3 of ACW efforts have been in the Crooked and Deschutes basins</a:t>
            </a:r>
          </a:p>
          <a:p>
            <a:r>
              <a:rPr lang="en-US" dirty="0"/>
              <a:t>Up until the HCP, the ACW was one of the primary mechanisms to putting water in-stream</a:t>
            </a:r>
          </a:p>
          <a:p>
            <a:r>
              <a:rPr lang="en-US" dirty="0"/>
              <a:t>Why didn’t it work? Middle D was beneficiary, to support HCP flows were needed in Upper D</a:t>
            </a:r>
          </a:p>
          <a:p>
            <a:r>
              <a:rPr lang="en-US" dirty="0"/>
              <a:t>*not all department grants, includes streams outside of mainstem Deschutes/Crooked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3AA2C7-7C07-4BEC-8E2C-CD077C362C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610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9763" lvl="1" indent="-273050"/>
            <a:endParaRPr lang="en-US" altLang="en-US" sz="2600" dirty="0">
              <a:solidFill>
                <a:schemeClr val="bg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3AA2C7-7C07-4BEC-8E2C-CD077C362C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41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CD2C5-9696-4155-8F65-F385BCA73607}" type="slidenum">
              <a:rPr lang="en-US" smtClean="0"/>
              <a:t>43</a:t>
            </a:fld>
            <a:endParaRPr lang="en-US"/>
          </a:p>
        </p:txBody>
      </p:sp>
    </p:spTree>
    <p:extLst>
      <p:ext uri="{BB962C8B-B14F-4D97-AF65-F5344CB8AC3E}">
        <p14:creationId xmlns:p14="http://schemas.microsoft.com/office/powerpoint/2010/main" val="2123428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9937F7-88B9-47BF-A46D-6C29DB55F3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552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9937F7-88B9-47BF-A46D-6C29DB55F3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80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~60 active gaging stations in the region</a:t>
            </a:r>
          </a:p>
          <a:p>
            <a:r>
              <a:rPr lang="en-US" sz="2000" dirty="0"/>
              <a:t>Inflow, outflows, and district diversions</a:t>
            </a:r>
          </a:p>
          <a:p>
            <a:pPr lvl="1"/>
            <a:r>
              <a:rPr lang="en-US" sz="2000" dirty="0"/>
              <a:t>Basin conditions</a:t>
            </a:r>
          </a:p>
          <a:p>
            <a:pPr lvl="1"/>
            <a:r>
              <a:rPr lang="en-US" sz="2000" dirty="0"/>
              <a:t>Forecast basin water budget</a:t>
            </a:r>
          </a:p>
          <a:p>
            <a:r>
              <a:rPr lang="en-US" sz="2000" dirty="0"/>
              <a:t>Heavy measurement workload</a:t>
            </a:r>
          </a:p>
          <a:p>
            <a:pPr lvl="1"/>
            <a:r>
              <a:rPr lang="en-US" sz="2000" dirty="0"/>
              <a:t>Many of the gages below dams or diversions need to be measured bi-weekly to verify flows, all year round</a:t>
            </a:r>
          </a:p>
          <a:p>
            <a:pPr lvl="1"/>
            <a:r>
              <a:rPr lang="en-US" sz="2000" dirty="0"/>
              <a:t>Validation of data needed as flows and conditions change</a:t>
            </a:r>
          </a:p>
          <a:p>
            <a:pPr lvl="1"/>
            <a:r>
              <a:rPr lang="en-US" sz="2000" dirty="0"/>
              <a:t>Extremely engaged and educated regional water users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3AA2C7-7C07-4BEC-8E2C-CD077C362C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644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effectLst>
                  <a:glow rad="63500">
                    <a:schemeClr val="bg1">
                      <a:alpha val="40000"/>
                    </a:schemeClr>
                  </a:glow>
                  <a:outerShdw blurRad="38100" dist="38100" dir="2700000" algn="tl">
                    <a:srgbClr val="000000">
                      <a:alpha val="43137"/>
                    </a:srgbClr>
                  </a:outerShdw>
                </a:effectLst>
              </a:rPr>
              <a:t>Deschutes Basin watermaster (OWRD-state agency) has regulated and distributed the flows of the Deschutes basin for over 100 years.</a:t>
            </a:r>
          </a:p>
          <a:p>
            <a:pPr>
              <a:lnSpc>
                <a:spcPct val="150000"/>
              </a:lnSpc>
            </a:pPr>
            <a:r>
              <a:rPr lang="en-US" sz="1200" dirty="0">
                <a:effectLst>
                  <a:glow rad="63500">
                    <a:schemeClr val="bg1">
                      <a:alpha val="40000"/>
                    </a:schemeClr>
                  </a:glow>
                  <a:outerShdw blurRad="38100" dist="38100" dir="2700000" algn="tl">
                    <a:srgbClr val="000000">
                      <a:alpha val="43137"/>
                    </a:srgbClr>
                  </a:outerShdw>
                </a:effectLst>
              </a:rPr>
              <a:t>Regulate Groundwater withdrawals of the Deschutes Basin</a:t>
            </a:r>
          </a:p>
          <a:p>
            <a:pPr>
              <a:lnSpc>
                <a:spcPct val="150000"/>
              </a:lnSpc>
            </a:pPr>
            <a:r>
              <a:rPr lang="en-US" sz="1200" dirty="0">
                <a:effectLst>
                  <a:glow rad="63500">
                    <a:schemeClr val="bg1">
                      <a:alpha val="40000"/>
                    </a:schemeClr>
                  </a:glow>
                  <a:outerShdw blurRad="38100" dist="38100" dir="2700000" algn="tl">
                    <a:srgbClr val="000000">
                      <a:alpha val="43137"/>
                    </a:srgbClr>
                  </a:outerShdw>
                </a:effectLst>
              </a:rPr>
              <a:t>Monitor daily river flows and reservoir contents to rapidly respond to agricultural and environmental needs (HCP) and instream water rights</a:t>
            </a:r>
          </a:p>
          <a:p>
            <a:pPr>
              <a:lnSpc>
                <a:spcPct val="150000"/>
              </a:lnSpc>
            </a:pPr>
            <a:r>
              <a:rPr lang="en-US" sz="1200" dirty="0">
                <a:effectLst>
                  <a:glow rad="63500">
                    <a:schemeClr val="bg1">
                      <a:alpha val="40000"/>
                    </a:schemeClr>
                  </a:glow>
                  <a:outerShdw blurRad="38100" dist="38100" dir="2700000" algn="tl">
                    <a:srgbClr val="000000">
                      <a:alpha val="43137"/>
                    </a:srgbClr>
                  </a:outerShdw>
                </a:effectLst>
              </a:rPr>
              <a:t>Guide hydrographic-related monitoring to accurately and quantitively for informed decision making through our network of 60 stream gages</a:t>
            </a:r>
          </a:p>
          <a:p>
            <a:pPr>
              <a:lnSpc>
                <a:spcPct val="150000"/>
              </a:lnSpc>
            </a:pPr>
            <a:r>
              <a:rPr lang="en-US" sz="1200" dirty="0">
                <a:effectLst>
                  <a:glow rad="63500">
                    <a:schemeClr val="bg1">
                      <a:alpha val="40000"/>
                    </a:schemeClr>
                  </a:glow>
                  <a:outerShdw blurRad="38100" dist="38100" dir="2700000" algn="tl">
                    <a:srgbClr val="000000">
                      <a:alpha val="43137"/>
                    </a:srgbClr>
                  </a:outerShdw>
                </a:effectLst>
              </a:rPr>
              <a:t>Coordinate reservoir releases for irrigation demand with irrigation districts</a:t>
            </a:r>
          </a:p>
          <a:p>
            <a:pPr>
              <a:lnSpc>
                <a:spcPct val="150000"/>
              </a:lnSpc>
            </a:pPr>
            <a:r>
              <a:rPr lang="en-US" sz="1200" dirty="0">
                <a:effectLst>
                  <a:glow rad="63500">
                    <a:schemeClr val="bg1">
                      <a:alpha val="40000"/>
                    </a:schemeClr>
                  </a:glow>
                  <a:outerShdw blurRad="38100" dist="38100" dir="2700000" algn="tl">
                    <a:srgbClr val="000000">
                      <a:alpha val="43137"/>
                    </a:srgbClr>
                  </a:outerShdw>
                </a:effectLst>
              </a:rPr>
              <a:t>Provide monthly storage report to irrigation districts to track all water usage</a:t>
            </a:r>
          </a:p>
          <a:p>
            <a:pPr>
              <a:lnSpc>
                <a:spcPct val="150000"/>
              </a:lnSpc>
            </a:pPr>
            <a:r>
              <a:rPr lang="en-US" sz="1200" dirty="0">
                <a:effectLst>
                  <a:glow rad="63500">
                    <a:schemeClr val="bg1">
                      <a:alpha val="40000"/>
                    </a:schemeClr>
                  </a:glow>
                  <a:outerShdw blurRad="38100" dist="38100" dir="2700000" algn="tl">
                    <a:srgbClr val="000000">
                      <a:alpha val="43137"/>
                    </a:srgbClr>
                  </a:outerShdw>
                </a:effectLst>
              </a:rPr>
              <a:t>Curtail junior users in times of shortage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CD2C5-9696-4155-8F65-F385BCA736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8044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46C20-1151-F521-6920-C041F6D50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62173-3CBB-A74C-40C3-FC4B7C35BE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647C91-D9AB-7D78-6715-2694E52154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5DB0F8-D791-F6EA-1813-526B74D16204}"/>
              </a:ext>
            </a:extLst>
          </p:cNvPr>
          <p:cNvSpPr>
            <a:spLocks noGrp="1"/>
          </p:cNvSpPr>
          <p:nvPr>
            <p:ph type="sldNum" sz="quarter" idx="5"/>
          </p:nvPr>
        </p:nvSpPr>
        <p:spPr/>
        <p:txBody>
          <a:bodyPr/>
          <a:lstStyle/>
          <a:p>
            <a:fld id="{E83CD2C5-9696-4155-8F65-F385BCA73607}" type="slidenum">
              <a:rPr lang="en-US" smtClean="0"/>
              <a:t>7</a:t>
            </a:fld>
            <a:endParaRPr lang="en-US"/>
          </a:p>
        </p:txBody>
      </p:sp>
    </p:spTree>
    <p:extLst>
      <p:ext uri="{BB962C8B-B14F-4D97-AF65-F5344CB8AC3E}">
        <p14:creationId xmlns:p14="http://schemas.microsoft.com/office/powerpoint/2010/main" val="1205918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B78081-FD8F-4D22-9C7D-527AC9A81F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030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BBD61-60A7-C90F-F82B-2314687AD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38533-D152-FD10-0166-7744D461A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4DD9E3-EE40-2CA1-AF5E-DB341B38FA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65275C-D5A5-A4E4-B076-EC73AF78B1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CD2C5-9696-4155-8F65-F385BCA736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7109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3CD2C5-9696-4155-8F65-F385BCA73607}" type="slidenum">
              <a:rPr lang="en-US" smtClean="0"/>
              <a:t>11</a:t>
            </a:fld>
            <a:endParaRPr lang="en-US"/>
          </a:p>
        </p:txBody>
      </p:sp>
    </p:spTree>
    <p:extLst>
      <p:ext uri="{BB962C8B-B14F-4D97-AF65-F5344CB8AC3E}">
        <p14:creationId xmlns:p14="http://schemas.microsoft.com/office/powerpoint/2010/main" val="996883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341A6-B493-6252-825B-37E25A867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AAD215-751D-CBFC-4E96-A297DE8AC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9C144-7ABB-AB6D-B217-23B57649D8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A5A936-7A7C-A4A4-CD30-0F4F9BD9CB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CD2C5-9696-4155-8F65-F385BCA736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7307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D5E61-110E-32B3-B1AF-61E22D9B12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B825D8-A0F7-2399-ACE6-143A9C5645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1411E3-A355-1C5A-159A-D9EF6247C95C}"/>
              </a:ext>
            </a:extLst>
          </p:cNvPr>
          <p:cNvSpPr>
            <a:spLocks noGrp="1"/>
          </p:cNvSpPr>
          <p:nvPr>
            <p:ph type="dt" sz="half" idx="10"/>
          </p:nvPr>
        </p:nvSpPr>
        <p:spPr/>
        <p:txBody>
          <a:bodyPr/>
          <a:lstStyle/>
          <a:p>
            <a:fld id="{D937CAC6-9117-436B-A1C8-548CE0ACCA18}" type="datetimeFigureOut">
              <a:rPr lang="en-US" smtClean="0"/>
              <a:t>3/16/2026</a:t>
            </a:fld>
            <a:endParaRPr lang="en-US"/>
          </a:p>
        </p:txBody>
      </p:sp>
      <p:sp>
        <p:nvSpPr>
          <p:cNvPr id="5" name="Footer Placeholder 4">
            <a:extLst>
              <a:ext uri="{FF2B5EF4-FFF2-40B4-BE49-F238E27FC236}">
                <a16:creationId xmlns:a16="http://schemas.microsoft.com/office/drawing/2014/main" id="{344EA67A-80F2-30CE-1120-EAD9B57CE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95CB2-D00E-6E9D-CB17-BFD89ACC682C}"/>
              </a:ext>
            </a:extLst>
          </p:cNvPr>
          <p:cNvSpPr>
            <a:spLocks noGrp="1"/>
          </p:cNvSpPr>
          <p:nvPr>
            <p:ph type="sldNum" sz="quarter" idx="12"/>
          </p:nvPr>
        </p:nvSpPr>
        <p:spPr/>
        <p:txBody>
          <a:bodyPr/>
          <a:lstStyle/>
          <a:p>
            <a:fld id="{110A378C-3789-4484-B561-E5320D0B0115}" type="slidenum">
              <a:rPr lang="en-US" smtClean="0"/>
              <a:t>‹#›</a:t>
            </a:fld>
            <a:endParaRPr lang="en-US"/>
          </a:p>
        </p:txBody>
      </p:sp>
    </p:spTree>
    <p:extLst>
      <p:ext uri="{BB962C8B-B14F-4D97-AF65-F5344CB8AC3E}">
        <p14:creationId xmlns:p14="http://schemas.microsoft.com/office/powerpoint/2010/main" val="1168679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FDDA-89A0-B8AD-F94F-E840DF7898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13C2D2-10FB-F449-F557-665680B6FA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327AD2-E183-ACDD-DB12-624D301B1277}"/>
              </a:ext>
            </a:extLst>
          </p:cNvPr>
          <p:cNvSpPr>
            <a:spLocks noGrp="1"/>
          </p:cNvSpPr>
          <p:nvPr>
            <p:ph type="dt" sz="half" idx="10"/>
          </p:nvPr>
        </p:nvSpPr>
        <p:spPr/>
        <p:txBody>
          <a:bodyPr/>
          <a:lstStyle/>
          <a:p>
            <a:fld id="{D937CAC6-9117-436B-A1C8-548CE0ACCA18}" type="datetimeFigureOut">
              <a:rPr lang="en-US" smtClean="0"/>
              <a:t>3/16/2026</a:t>
            </a:fld>
            <a:endParaRPr lang="en-US"/>
          </a:p>
        </p:txBody>
      </p:sp>
      <p:sp>
        <p:nvSpPr>
          <p:cNvPr id="5" name="Footer Placeholder 4">
            <a:extLst>
              <a:ext uri="{FF2B5EF4-FFF2-40B4-BE49-F238E27FC236}">
                <a16:creationId xmlns:a16="http://schemas.microsoft.com/office/drawing/2014/main" id="{CA1CDAF1-B193-5A28-A0E9-A40BB3AE2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B9D551-6CA7-5951-9571-1BA2F83242D1}"/>
              </a:ext>
            </a:extLst>
          </p:cNvPr>
          <p:cNvSpPr>
            <a:spLocks noGrp="1"/>
          </p:cNvSpPr>
          <p:nvPr>
            <p:ph type="sldNum" sz="quarter" idx="12"/>
          </p:nvPr>
        </p:nvSpPr>
        <p:spPr/>
        <p:txBody>
          <a:bodyPr/>
          <a:lstStyle/>
          <a:p>
            <a:fld id="{110A378C-3789-4484-B561-E5320D0B0115}" type="slidenum">
              <a:rPr lang="en-US" smtClean="0"/>
              <a:t>‹#›</a:t>
            </a:fld>
            <a:endParaRPr lang="en-US"/>
          </a:p>
        </p:txBody>
      </p:sp>
    </p:spTree>
    <p:extLst>
      <p:ext uri="{BB962C8B-B14F-4D97-AF65-F5344CB8AC3E}">
        <p14:creationId xmlns:p14="http://schemas.microsoft.com/office/powerpoint/2010/main" val="1430872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E6D6C0-49F1-6844-811F-075003EC77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28795-EF77-DC9E-1E41-2BAA36C0F7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351A1-2252-04BC-78AE-A16A89A4586A}"/>
              </a:ext>
            </a:extLst>
          </p:cNvPr>
          <p:cNvSpPr>
            <a:spLocks noGrp="1"/>
          </p:cNvSpPr>
          <p:nvPr>
            <p:ph type="dt" sz="half" idx="10"/>
          </p:nvPr>
        </p:nvSpPr>
        <p:spPr/>
        <p:txBody>
          <a:bodyPr/>
          <a:lstStyle/>
          <a:p>
            <a:fld id="{D937CAC6-9117-436B-A1C8-548CE0ACCA18}" type="datetimeFigureOut">
              <a:rPr lang="en-US" smtClean="0"/>
              <a:t>3/16/2026</a:t>
            </a:fld>
            <a:endParaRPr lang="en-US"/>
          </a:p>
        </p:txBody>
      </p:sp>
      <p:sp>
        <p:nvSpPr>
          <p:cNvPr id="5" name="Footer Placeholder 4">
            <a:extLst>
              <a:ext uri="{FF2B5EF4-FFF2-40B4-BE49-F238E27FC236}">
                <a16:creationId xmlns:a16="http://schemas.microsoft.com/office/drawing/2014/main" id="{A91839B2-4C1A-98FD-435A-8DF90B0039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33C68-3CD0-1735-E47B-1806774D6012}"/>
              </a:ext>
            </a:extLst>
          </p:cNvPr>
          <p:cNvSpPr>
            <a:spLocks noGrp="1"/>
          </p:cNvSpPr>
          <p:nvPr>
            <p:ph type="sldNum" sz="quarter" idx="12"/>
          </p:nvPr>
        </p:nvSpPr>
        <p:spPr/>
        <p:txBody>
          <a:bodyPr/>
          <a:lstStyle/>
          <a:p>
            <a:fld id="{110A378C-3789-4484-B561-E5320D0B0115}" type="slidenum">
              <a:rPr lang="en-US" smtClean="0"/>
              <a:t>‹#›</a:t>
            </a:fld>
            <a:endParaRPr lang="en-US"/>
          </a:p>
        </p:txBody>
      </p:sp>
    </p:spTree>
    <p:extLst>
      <p:ext uri="{BB962C8B-B14F-4D97-AF65-F5344CB8AC3E}">
        <p14:creationId xmlns:p14="http://schemas.microsoft.com/office/powerpoint/2010/main" val="1998251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 Untitle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91836" y="6074487"/>
            <a:ext cx="2743200" cy="365125"/>
          </a:xfrm>
          <a:prstGeom prst="rect">
            <a:avLst/>
          </a:prstGeom>
        </p:spPr>
        <p:txBody>
          <a:bodyPr/>
          <a:lstStyle/>
          <a:p>
            <a:fld id="{D0257413-515B-44CE-8D9D-EA0C5C11E5C6}" type="slidenum">
              <a:rPr lang="en-US" smtClean="0"/>
              <a:t>‹#›</a:t>
            </a:fld>
            <a:endParaRPr lang="en-US" dirty="0"/>
          </a:p>
        </p:txBody>
      </p:sp>
      <p:pic>
        <p:nvPicPr>
          <p:cNvPr id="5" name="Picture 4">
            <a:extLst>
              <a:ext uri="{FF2B5EF4-FFF2-40B4-BE49-F238E27FC236}">
                <a16:creationId xmlns:a16="http://schemas.microsoft.com/office/drawing/2014/main" id="{E53B9E6D-9AE6-439D-A4EF-560B51D7E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6998" y="5656101"/>
            <a:ext cx="1235002" cy="1201899"/>
          </a:xfrm>
          <a:prstGeom prst="rect">
            <a:avLst/>
          </a:prstGeom>
        </p:spPr>
      </p:pic>
    </p:spTree>
    <p:extLst>
      <p:ext uri="{BB962C8B-B14F-4D97-AF65-F5344CB8AC3E}">
        <p14:creationId xmlns:p14="http://schemas.microsoft.com/office/powerpoint/2010/main" val="4139898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731CBF-069C-7140-3DE8-079760CF192F}"/>
              </a:ext>
            </a:extLst>
          </p:cNvPr>
          <p:cNvSpPr/>
          <p:nvPr userDrawn="1"/>
        </p:nvSpPr>
        <p:spPr>
          <a:xfrm>
            <a:off x="0" y="0"/>
            <a:ext cx="691201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92C8A28-FC96-FFA9-9C81-958C3006ED54}"/>
              </a:ext>
            </a:extLst>
          </p:cNvPr>
          <p:cNvSpPr/>
          <p:nvPr userDrawn="1"/>
        </p:nvSpPr>
        <p:spPr>
          <a:xfrm>
            <a:off x="6686364" y="0"/>
            <a:ext cx="22565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98301D33-13CA-5138-FFDF-B629B53C2DBC}"/>
              </a:ext>
            </a:extLst>
          </p:cNvPr>
          <p:cNvSpPr>
            <a:spLocks noGrp="1"/>
          </p:cNvSpPr>
          <p:nvPr>
            <p:ph type="ctrTitle" hasCustomPrompt="1"/>
          </p:nvPr>
        </p:nvSpPr>
        <p:spPr>
          <a:xfrm>
            <a:off x="149523" y="1001248"/>
            <a:ext cx="5395871" cy="1878158"/>
          </a:xfrm>
        </p:spPr>
        <p:txBody>
          <a:bodyPr anchor="b"/>
          <a:lstStyle>
            <a:lvl1pPr algn="r">
              <a:defRPr sz="6000" b="1">
                <a:solidFill>
                  <a:schemeClr val="bg1"/>
                </a:solidFill>
                <a:latin typeface="+mj-lt"/>
                <a:ea typeface="Segoe UI Black" panose="020B0A02040204020203" pitchFamily="34" charset="0"/>
              </a:defRPr>
            </a:lvl1pPr>
          </a:lstStyle>
          <a:p>
            <a:r>
              <a:rPr lang="en-US" dirty="0"/>
              <a:t>Title</a:t>
            </a:r>
          </a:p>
        </p:txBody>
      </p:sp>
      <p:sp>
        <p:nvSpPr>
          <p:cNvPr id="6" name="Subtitle 2">
            <a:extLst>
              <a:ext uri="{FF2B5EF4-FFF2-40B4-BE49-F238E27FC236}">
                <a16:creationId xmlns:a16="http://schemas.microsoft.com/office/drawing/2014/main" id="{0A712F07-F69B-5F12-AF26-E3E68240C7C8}"/>
              </a:ext>
            </a:extLst>
          </p:cNvPr>
          <p:cNvSpPr>
            <a:spLocks noGrp="1"/>
          </p:cNvSpPr>
          <p:nvPr>
            <p:ph type="subTitle" idx="1" hasCustomPrompt="1"/>
          </p:nvPr>
        </p:nvSpPr>
        <p:spPr>
          <a:xfrm>
            <a:off x="149523" y="3288491"/>
            <a:ext cx="5395871" cy="1167005"/>
          </a:xfrm>
        </p:spPr>
        <p:txBody>
          <a:bodyPr/>
          <a:lstStyle>
            <a:lvl1pPr marL="0" indent="0" algn="r">
              <a:buNone/>
              <a:defRPr sz="2400">
                <a:solidFill>
                  <a:schemeClr val="bg1"/>
                </a:solidFill>
                <a:latin typeface="+mj-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7" name="Text Placeholder 15">
            <a:extLst>
              <a:ext uri="{FF2B5EF4-FFF2-40B4-BE49-F238E27FC236}">
                <a16:creationId xmlns:a16="http://schemas.microsoft.com/office/drawing/2014/main" id="{D23EF8FA-DED2-73B1-3C40-107DED7C0A5B}"/>
              </a:ext>
            </a:extLst>
          </p:cNvPr>
          <p:cNvSpPr>
            <a:spLocks noGrp="1"/>
          </p:cNvSpPr>
          <p:nvPr>
            <p:ph type="body" sz="quarter" idx="13" hasCustomPrompt="1"/>
          </p:nvPr>
        </p:nvSpPr>
        <p:spPr>
          <a:xfrm>
            <a:off x="114300" y="4864581"/>
            <a:ext cx="5431094" cy="320468"/>
          </a:xfrm>
        </p:spPr>
        <p:txBody>
          <a:bodyPr>
            <a:noAutofit/>
          </a:bodyPr>
          <a:lstStyle>
            <a:lvl5pPr marL="1828800" indent="0" algn="r">
              <a:buNone/>
              <a:defRPr sz="2000" b="1">
                <a:solidFill>
                  <a:schemeClr val="bg1"/>
                </a:solidFill>
                <a:latin typeface="+mn-lt"/>
                <a:cs typeface="Segoe UI" panose="020B0502040204020203" pitchFamily="34" charset="0"/>
              </a:defRPr>
            </a:lvl5pPr>
          </a:lstStyle>
          <a:p>
            <a:pPr lvl="4"/>
            <a:r>
              <a:rPr lang="en-US" dirty="0"/>
              <a:t>Presenter’s Name</a:t>
            </a:r>
          </a:p>
        </p:txBody>
      </p:sp>
      <p:sp>
        <p:nvSpPr>
          <p:cNvPr id="8" name="Text Placeholder 15">
            <a:extLst>
              <a:ext uri="{FF2B5EF4-FFF2-40B4-BE49-F238E27FC236}">
                <a16:creationId xmlns:a16="http://schemas.microsoft.com/office/drawing/2014/main" id="{541FBD1F-E4CA-6F02-7A90-CD1F1B1D1174}"/>
              </a:ext>
            </a:extLst>
          </p:cNvPr>
          <p:cNvSpPr>
            <a:spLocks noGrp="1"/>
          </p:cNvSpPr>
          <p:nvPr>
            <p:ph type="body" sz="quarter" idx="14" hasCustomPrompt="1"/>
          </p:nvPr>
        </p:nvSpPr>
        <p:spPr>
          <a:xfrm>
            <a:off x="114298" y="5407509"/>
            <a:ext cx="5431096" cy="320468"/>
          </a:xfrm>
        </p:spPr>
        <p:txBody>
          <a:bodyPr>
            <a:noAutofit/>
          </a:bodyPr>
          <a:lstStyle>
            <a:lvl5pPr marL="1828800" indent="0" algn="r">
              <a:buNone/>
              <a:defRPr sz="2000" b="1">
                <a:solidFill>
                  <a:schemeClr val="bg1"/>
                </a:solidFill>
                <a:latin typeface="+mn-lt"/>
                <a:cs typeface="Segoe UI" panose="020B0502040204020203" pitchFamily="34" charset="0"/>
              </a:defRPr>
            </a:lvl5pPr>
          </a:lstStyle>
          <a:p>
            <a:pPr lvl="4"/>
            <a:r>
              <a:rPr lang="en-US" dirty="0"/>
              <a:t>Date of Presentation</a:t>
            </a:r>
          </a:p>
        </p:txBody>
      </p:sp>
      <p:sp>
        <p:nvSpPr>
          <p:cNvPr id="9" name="Picture Placeholder 18">
            <a:extLst>
              <a:ext uri="{FF2B5EF4-FFF2-40B4-BE49-F238E27FC236}">
                <a16:creationId xmlns:a16="http://schemas.microsoft.com/office/drawing/2014/main" id="{46F3931E-74A9-AAB8-E710-9CC8EB1C03E3}"/>
              </a:ext>
            </a:extLst>
          </p:cNvPr>
          <p:cNvSpPr>
            <a:spLocks noGrp="1"/>
          </p:cNvSpPr>
          <p:nvPr>
            <p:ph type="pic" sz="quarter" idx="15"/>
          </p:nvPr>
        </p:nvSpPr>
        <p:spPr>
          <a:xfrm>
            <a:off x="6912016" y="0"/>
            <a:ext cx="5319742" cy="6857999"/>
          </a:xfrm>
        </p:spPr>
        <p:txBody>
          <a:bodyPr/>
          <a:lstStyle>
            <a:lvl1pPr>
              <a:defRPr>
                <a:latin typeface="+mj-lt"/>
                <a:cs typeface="Segoe UI" panose="020B0502040204020203" pitchFamily="34" charset="0"/>
              </a:defRPr>
            </a:lvl1pPr>
          </a:lstStyle>
          <a:p>
            <a:r>
              <a:rPr lang="en-US"/>
              <a:t>Click icon to add picture</a:t>
            </a:r>
            <a:endParaRPr lang="en-US" dirty="0"/>
          </a:p>
        </p:txBody>
      </p:sp>
    </p:spTree>
    <p:extLst>
      <p:ext uri="{BB962C8B-B14F-4D97-AF65-F5344CB8AC3E}">
        <p14:creationId xmlns:p14="http://schemas.microsoft.com/office/powerpoint/2010/main" val="4276381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7" name="Rectangle 6"/>
          <p:cNvSpPr/>
          <p:nvPr userDrawn="1"/>
        </p:nvSpPr>
        <p:spPr>
          <a:xfrm>
            <a:off x="4312115" y="599248"/>
            <a:ext cx="7875640" cy="49259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697128" y="1227443"/>
            <a:ext cx="6564427" cy="1878158"/>
          </a:xfrm>
        </p:spPr>
        <p:txBody>
          <a:bodyPr anchor="b"/>
          <a:lstStyle>
            <a:lvl1pPr algn="l">
              <a:defRPr sz="6000" b="1">
                <a:solidFill>
                  <a:schemeClr val="bg1"/>
                </a:solidFill>
                <a:latin typeface="+mj-lt"/>
                <a:ea typeface="Segoe UI Black" panose="020B0A02040204020203" pitchFamily="34" charset="0"/>
              </a:defRPr>
            </a:lvl1pPr>
          </a:lstStyle>
          <a:p>
            <a:r>
              <a:rPr lang="en-US" dirty="0"/>
              <a:t>Title</a:t>
            </a:r>
          </a:p>
        </p:txBody>
      </p:sp>
      <p:sp>
        <p:nvSpPr>
          <p:cNvPr id="3" name="Subtitle 2"/>
          <p:cNvSpPr>
            <a:spLocks noGrp="1"/>
          </p:cNvSpPr>
          <p:nvPr>
            <p:ph type="subTitle" idx="1" hasCustomPrompt="1"/>
          </p:nvPr>
        </p:nvSpPr>
        <p:spPr>
          <a:xfrm>
            <a:off x="4697128" y="3514686"/>
            <a:ext cx="6564427" cy="1167005"/>
          </a:xfrm>
        </p:spPr>
        <p:txBody>
          <a:bodyPr/>
          <a:lstStyle>
            <a:lvl1pPr marL="0" indent="0" algn="l">
              <a:buNone/>
              <a:defRPr sz="2400">
                <a:solidFill>
                  <a:schemeClr val="bg1"/>
                </a:solidFill>
                <a:latin typeface="+mj-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6" name="Text Placeholder 15"/>
          <p:cNvSpPr>
            <a:spLocks noGrp="1"/>
          </p:cNvSpPr>
          <p:nvPr>
            <p:ph type="body" sz="quarter" idx="13" hasCustomPrompt="1"/>
          </p:nvPr>
        </p:nvSpPr>
        <p:spPr>
          <a:xfrm>
            <a:off x="260814" y="5832936"/>
            <a:ext cx="6844305" cy="320468"/>
          </a:xfrm>
        </p:spPr>
        <p:txBody>
          <a:bodyPr/>
          <a:lstStyle>
            <a:lvl5pPr marL="1828800" indent="0" algn="l">
              <a:buNone/>
              <a:defRPr>
                <a:solidFill>
                  <a:schemeClr val="tx1"/>
                </a:solidFill>
                <a:latin typeface="+mn-lt"/>
                <a:cs typeface="Segoe UI" panose="020B0502040204020203" pitchFamily="34" charset="0"/>
              </a:defRPr>
            </a:lvl5pPr>
          </a:lstStyle>
          <a:p>
            <a:pPr lvl="4"/>
            <a:r>
              <a:rPr lang="en-US" dirty="0"/>
              <a:t>Presenter’s Name</a:t>
            </a:r>
          </a:p>
        </p:txBody>
      </p:sp>
      <p:sp>
        <p:nvSpPr>
          <p:cNvPr id="17" name="Text Placeholder 15"/>
          <p:cNvSpPr>
            <a:spLocks noGrp="1"/>
          </p:cNvSpPr>
          <p:nvPr>
            <p:ph type="body" sz="quarter" idx="14" hasCustomPrompt="1"/>
          </p:nvPr>
        </p:nvSpPr>
        <p:spPr>
          <a:xfrm>
            <a:off x="260814" y="6300896"/>
            <a:ext cx="6844308" cy="320468"/>
          </a:xfrm>
        </p:spPr>
        <p:txBody>
          <a:bodyPr/>
          <a:lstStyle>
            <a:lvl5pPr marL="1828800" indent="0" algn="l">
              <a:buNone/>
              <a:defRPr>
                <a:solidFill>
                  <a:schemeClr val="tx1"/>
                </a:solidFill>
                <a:latin typeface="+mn-lt"/>
                <a:cs typeface="Segoe UI" panose="020B0502040204020203" pitchFamily="34" charset="0"/>
              </a:defRPr>
            </a:lvl5pPr>
          </a:lstStyle>
          <a:p>
            <a:pPr lvl="4"/>
            <a:r>
              <a:rPr lang="en-US" dirty="0"/>
              <a:t>Date of Presentation</a:t>
            </a:r>
          </a:p>
        </p:txBody>
      </p:sp>
      <p:sp>
        <p:nvSpPr>
          <p:cNvPr id="19" name="Picture Placeholder 18"/>
          <p:cNvSpPr>
            <a:spLocks noGrp="1"/>
          </p:cNvSpPr>
          <p:nvPr>
            <p:ph type="pic" sz="quarter" idx="15"/>
          </p:nvPr>
        </p:nvSpPr>
        <p:spPr>
          <a:xfrm>
            <a:off x="20853" y="599246"/>
            <a:ext cx="4316360" cy="4925963"/>
          </a:xfrm>
          <a:ln>
            <a:noFill/>
          </a:ln>
        </p:spPr>
        <p:txBody>
          <a:bodyPr>
            <a:normAutofit/>
          </a:bodyPr>
          <a:lstStyle>
            <a:lvl1pPr>
              <a:defRPr sz="2800">
                <a:latin typeface="+mj-lt"/>
                <a:cs typeface="Segoe UI" panose="020B0502040204020203" pitchFamily="34" charset="0"/>
              </a:defRPr>
            </a:lvl1pPr>
          </a:lstStyle>
          <a:p>
            <a:r>
              <a:rPr lang="en-US"/>
              <a:t>Click icon to add picture</a:t>
            </a:r>
            <a:endParaRPr lang="en-US" dirty="0"/>
          </a:p>
        </p:txBody>
      </p:sp>
      <p:pic>
        <p:nvPicPr>
          <p:cNvPr id="5" name="Picture 4">
            <a:extLst>
              <a:ext uri="{FF2B5EF4-FFF2-40B4-BE49-F238E27FC236}">
                <a16:creationId xmlns:a16="http://schemas.microsoft.com/office/drawing/2014/main" id="{B396A897-D301-4BB3-8EC9-A31384BECE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2753" y="5657073"/>
            <a:ext cx="1235002" cy="1201899"/>
          </a:xfrm>
          <a:prstGeom prst="rect">
            <a:avLst/>
          </a:prstGeom>
        </p:spPr>
      </p:pic>
      <p:sp>
        <p:nvSpPr>
          <p:cNvPr id="4" name="Rectangle 3">
            <a:extLst>
              <a:ext uri="{FF2B5EF4-FFF2-40B4-BE49-F238E27FC236}">
                <a16:creationId xmlns:a16="http://schemas.microsoft.com/office/drawing/2014/main" id="{499E4E4B-E69C-4013-4786-597CF17626B6}"/>
              </a:ext>
            </a:extLst>
          </p:cNvPr>
          <p:cNvSpPr/>
          <p:nvPr userDrawn="1"/>
        </p:nvSpPr>
        <p:spPr>
          <a:xfrm>
            <a:off x="4317335" y="599247"/>
            <a:ext cx="258508" cy="492596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7790854"/>
      </p:ext>
    </p:extLst>
  </p:cSld>
  <p:clrMapOvr>
    <a:masterClrMapping/>
  </p:clrMapOvr>
  <p:extLst>
    <p:ext uri="{DCECCB84-F9BA-43D5-87BE-67443E8EF086}">
      <p15:sldGuideLst xmlns:p15="http://schemas.microsoft.com/office/powerpoint/2012/main">
        <p15:guide id="1" orient="horz" pos="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549" y="164547"/>
            <a:ext cx="10741251" cy="1245399"/>
          </a:xfrm>
        </p:spPr>
        <p:txBody>
          <a:bodyPr/>
          <a:lstStyle>
            <a:lvl1pPr>
              <a:defRPr b="1" baseline="0">
                <a:latin typeface="+mj-lt"/>
                <a:cs typeface="Segoe UI Semibold" panose="020B0702040204020203" pitchFamily="34" charset="0"/>
              </a:defRPr>
            </a:lvl1pPr>
          </a:lstStyle>
          <a:p>
            <a:r>
              <a:rPr lang="en-US" dirty="0"/>
              <a:t>Click to edit title</a:t>
            </a:r>
          </a:p>
        </p:txBody>
      </p:sp>
      <p:sp>
        <p:nvSpPr>
          <p:cNvPr id="3" name="Content Placeholder 2"/>
          <p:cNvSpPr>
            <a:spLocks noGrp="1"/>
          </p:cNvSpPr>
          <p:nvPr>
            <p:ph idx="1"/>
          </p:nvPr>
        </p:nvSpPr>
        <p:spPr>
          <a:xfrm>
            <a:off x="612549" y="1825625"/>
            <a:ext cx="10741251" cy="4002520"/>
          </a:xfrm>
        </p:spPr>
        <p:txBody>
          <a:bodyPr/>
          <a:lstStyle>
            <a:lvl1pPr>
              <a:defRPr b="0">
                <a:latin typeface="+mn-lt"/>
                <a:cs typeface="Segoe UI" panose="020B0502040204020203" pitchFamily="34" charset="0"/>
              </a:defRPr>
            </a:lvl1pPr>
            <a:lvl2pPr>
              <a:defRPr b="0">
                <a:latin typeface="+mn-lt"/>
                <a:cs typeface="Segoe UI" panose="020B0502040204020203" pitchFamily="34" charset="0"/>
              </a:defRPr>
            </a:lvl2pPr>
            <a:lvl3pPr>
              <a:defRPr b="0">
                <a:latin typeface="+mn-lt"/>
                <a:cs typeface="Segoe UI" panose="020B0502040204020203" pitchFamily="34" charset="0"/>
              </a:defRPr>
            </a:lvl3pPr>
            <a:lvl4pPr>
              <a:defRPr b="0">
                <a:latin typeface="+mn-lt"/>
                <a:cs typeface="Segoe UI" panose="020B0502040204020203" pitchFamily="34" charset="0"/>
              </a:defRPr>
            </a:lvl4pPr>
            <a:lvl5pPr>
              <a:defRPr b="0">
                <a:latin typeface="+mn-lt"/>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12549" y="6243824"/>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dirty="0"/>
          </a:p>
        </p:txBody>
      </p:sp>
      <p:sp>
        <p:nvSpPr>
          <p:cNvPr id="7" name="Rectangle 6"/>
          <p:cNvSpPr/>
          <p:nvPr userDrawn="1"/>
        </p:nvSpPr>
        <p:spPr>
          <a:xfrm>
            <a:off x="11353800" y="0"/>
            <a:ext cx="838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D818054-78FB-454C-B79B-6C64251BBC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07111" y="5745794"/>
            <a:ext cx="1235002" cy="1201899"/>
          </a:xfrm>
          <a:prstGeom prst="rect">
            <a:avLst/>
          </a:prstGeom>
        </p:spPr>
      </p:pic>
      <p:sp>
        <p:nvSpPr>
          <p:cNvPr id="4" name="Rectangle 3">
            <a:extLst>
              <a:ext uri="{FF2B5EF4-FFF2-40B4-BE49-F238E27FC236}">
                <a16:creationId xmlns:a16="http://schemas.microsoft.com/office/drawing/2014/main" id="{0C169F41-CEF3-5FCA-8AB5-5A9D136B3E24}"/>
              </a:ext>
            </a:extLst>
          </p:cNvPr>
          <p:cNvSpPr/>
          <p:nvPr userDrawn="1"/>
        </p:nvSpPr>
        <p:spPr>
          <a:xfrm>
            <a:off x="11353800" y="0"/>
            <a:ext cx="22565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1376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6742" y="801238"/>
            <a:ext cx="10515600" cy="2852737"/>
          </a:xfrm>
        </p:spPr>
        <p:txBody>
          <a:bodyPr anchor="b"/>
          <a:lstStyle>
            <a:lvl1pPr algn="ctr">
              <a:defRPr sz="6000" b="1" baseline="0">
                <a:latin typeface="+mj-lt"/>
                <a:ea typeface="Segoe UI Black" panose="020B0A02040204020203" pitchFamily="34" charset="0"/>
              </a:defRPr>
            </a:lvl1pPr>
          </a:lstStyle>
          <a:p>
            <a:r>
              <a:rPr lang="en-US" dirty="0"/>
              <a:t>Click to add section title</a:t>
            </a:r>
          </a:p>
        </p:txBody>
      </p:sp>
      <p:sp>
        <p:nvSpPr>
          <p:cNvPr id="3" name="Text Placeholder 2"/>
          <p:cNvSpPr>
            <a:spLocks noGrp="1"/>
          </p:cNvSpPr>
          <p:nvPr>
            <p:ph type="body" idx="1" hasCustomPrompt="1"/>
          </p:nvPr>
        </p:nvSpPr>
        <p:spPr>
          <a:xfrm>
            <a:off x="890803" y="4103321"/>
            <a:ext cx="10515600" cy="1500187"/>
          </a:xfrm>
        </p:spPr>
        <p:txBody>
          <a:bodyPr/>
          <a:lstStyle>
            <a:lvl1pPr marL="0" indent="0" algn="ctr">
              <a:buNone/>
              <a:defRPr sz="2400">
                <a:solidFill>
                  <a:schemeClr val="tx1">
                    <a:tint val="75000"/>
                  </a:schemeClr>
                </a:solidFill>
                <a:latin typeface="+mj-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6" name="Slide Number Placeholder 5"/>
          <p:cNvSpPr>
            <a:spLocks noGrp="1"/>
          </p:cNvSpPr>
          <p:nvPr>
            <p:ph type="sldNum" sz="quarter" idx="12"/>
          </p:nvPr>
        </p:nvSpPr>
        <p:spPr>
          <a:xfrm>
            <a:off x="890803" y="6083076"/>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dirty="0"/>
          </a:p>
        </p:txBody>
      </p:sp>
      <p:cxnSp>
        <p:nvCxnSpPr>
          <p:cNvPr id="8" name="Straight Connector 7"/>
          <p:cNvCxnSpPr/>
          <p:nvPr userDrawn="1"/>
        </p:nvCxnSpPr>
        <p:spPr>
          <a:xfrm>
            <a:off x="890803" y="3875879"/>
            <a:ext cx="10456647"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B7B24BC-6AE1-4825-B164-E07B8EBBE5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6998" y="5664690"/>
            <a:ext cx="1235002" cy="1201899"/>
          </a:xfrm>
          <a:prstGeom prst="rect">
            <a:avLst/>
          </a:prstGeom>
        </p:spPr>
      </p:pic>
    </p:spTree>
    <p:extLst>
      <p:ext uri="{BB962C8B-B14F-4D97-AF65-F5344CB8AC3E}">
        <p14:creationId xmlns:p14="http://schemas.microsoft.com/office/powerpoint/2010/main" val="2792027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Side by S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dirty="0"/>
              <a:t>Click to edit title</a:t>
            </a:r>
          </a:p>
        </p:txBody>
      </p:sp>
      <p:sp>
        <p:nvSpPr>
          <p:cNvPr id="3" name="Content Placeholder 2"/>
          <p:cNvSpPr>
            <a:spLocks noGrp="1"/>
          </p:cNvSpPr>
          <p:nvPr>
            <p:ph sz="half" idx="1" hasCustomPrompt="1"/>
          </p:nvPr>
        </p:nvSpPr>
        <p:spPr>
          <a:xfrm>
            <a:off x="612549" y="1825625"/>
            <a:ext cx="5407251" cy="3884950"/>
          </a:xfrm>
        </p:spPr>
        <p:txBody>
          <a:bodyPr>
            <a:normAutofit/>
          </a:bodyPr>
          <a:lstStyle>
            <a:lvl1pPr marL="0" indent="0">
              <a:buNone/>
              <a:defRPr sz="2000" b="0">
                <a:latin typeface="+mn-lt"/>
                <a:cs typeface="Segoe UI" panose="020B0502040204020203" pitchFamily="34" charset="0"/>
              </a:defRPr>
            </a:lvl1pPr>
          </a:lstStyle>
          <a:p>
            <a:r>
              <a:rPr lang="en-US" dirty="0"/>
              <a:t>A little bit about this titled section.</a:t>
            </a:r>
          </a:p>
        </p:txBody>
      </p:sp>
      <p:sp>
        <p:nvSpPr>
          <p:cNvPr id="4" name="Content Placeholder 3"/>
          <p:cNvSpPr>
            <a:spLocks noGrp="1"/>
          </p:cNvSpPr>
          <p:nvPr>
            <p:ph sz="half" idx="2" hasCustomPrompt="1"/>
          </p:nvPr>
        </p:nvSpPr>
        <p:spPr>
          <a:xfrm>
            <a:off x="6172200" y="1825625"/>
            <a:ext cx="5407250" cy="388495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a:latin typeface="+mn-lt"/>
                <a:cs typeface="Segoe UI" panose="020B0502040204020203"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 little bit about this titled section.</a:t>
            </a:r>
          </a:p>
          <a:p>
            <a:pPr lvl="0"/>
            <a:endParaRPr lang="en-US" dirty="0"/>
          </a:p>
        </p:txBody>
      </p:sp>
      <p:sp>
        <p:nvSpPr>
          <p:cNvPr id="7" name="Slide Number Placeholder 6"/>
          <p:cNvSpPr>
            <a:spLocks noGrp="1"/>
          </p:cNvSpPr>
          <p:nvPr>
            <p:ph type="sldNum" sz="quarter" idx="12"/>
          </p:nvPr>
        </p:nvSpPr>
        <p:spPr>
          <a:xfrm>
            <a:off x="612549" y="607972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dirty="0"/>
          </a:p>
        </p:txBody>
      </p:sp>
      <p:pic>
        <p:nvPicPr>
          <p:cNvPr id="8" name="Picture 7">
            <a:extLst>
              <a:ext uri="{FF2B5EF4-FFF2-40B4-BE49-F238E27FC236}">
                <a16:creationId xmlns:a16="http://schemas.microsoft.com/office/drawing/2014/main" id="{61F0ACCE-2CCF-4A3C-8AF8-F537CA1F5C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6998" y="5661334"/>
            <a:ext cx="1235002" cy="1201899"/>
          </a:xfrm>
          <a:prstGeom prst="rect">
            <a:avLst/>
          </a:prstGeom>
        </p:spPr>
      </p:pic>
    </p:spTree>
    <p:extLst>
      <p:ext uri="{BB962C8B-B14F-4D97-AF65-F5344CB8AC3E}">
        <p14:creationId xmlns:p14="http://schemas.microsoft.com/office/powerpoint/2010/main" val="2441163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7130" y="168342"/>
            <a:ext cx="10937404" cy="1256198"/>
          </a:xfrm>
        </p:spPr>
        <p:txBody>
          <a:bodyPr/>
          <a:lstStyle>
            <a:lvl1pPr>
              <a:defRPr b="1">
                <a:latin typeface="+mj-lt"/>
                <a:cs typeface="Segoe UI Semibold" panose="020B0702040204020203" pitchFamily="34" charset="0"/>
              </a:defRPr>
            </a:lvl1pPr>
          </a:lstStyle>
          <a:p>
            <a:r>
              <a:rPr lang="en-US" dirty="0"/>
              <a:t>Click to edit title</a:t>
            </a:r>
          </a:p>
        </p:txBody>
      </p:sp>
      <p:sp>
        <p:nvSpPr>
          <p:cNvPr id="3" name="Text Placeholder 2"/>
          <p:cNvSpPr>
            <a:spLocks noGrp="1"/>
          </p:cNvSpPr>
          <p:nvPr>
            <p:ph type="body" idx="1" hasCustomPrompt="1"/>
          </p:nvPr>
        </p:nvSpPr>
        <p:spPr>
          <a:xfrm>
            <a:off x="637130" y="1603529"/>
            <a:ext cx="5360445" cy="823912"/>
          </a:xfrm>
          <a:solidFill>
            <a:schemeClr val="accent1"/>
          </a:solidFill>
          <a:ln>
            <a:solidFill>
              <a:schemeClr val="accent1"/>
            </a:solidFill>
          </a:ln>
        </p:spPr>
        <p:txBody>
          <a:bodyPr anchor="b">
            <a:normAutofit/>
          </a:bodyPr>
          <a:lstStyle>
            <a:lvl1pPr marL="0" indent="0">
              <a:buNone/>
              <a:defRPr sz="2800" b="1">
                <a:solidFill>
                  <a:schemeClr val="bg1"/>
                </a:solidFill>
                <a:latin typeface="+mj-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Compare</a:t>
            </a:r>
          </a:p>
        </p:txBody>
      </p:sp>
      <p:sp>
        <p:nvSpPr>
          <p:cNvPr id="4" name="Content Placeholder 3"/>
          <p:cNvSpPr>
            <a:spLocks noGrp="1"/>
          </p:cNvSpPr>
          <p:nvPr>
            <p:ph sz="half" idx="2" hasCustomPrompt="1"/>
          </p:nvPr>
        </p:nvSpPr>
        <p:spPr>
          <a:xfrm>
            <a:off x="637130" y="2427441"/>
            <a:ext cx="5360445" cy="3145223"/>
          </a:xfrm>
          <a:ln>
            <a:solidFill>
              <a:schemeClr val="bg1">
                <a:lumMod val="50000"/>
              </a:schemeClr>
            </a:solidFill>
          </a:ln>
        </p:spPr>
        <p:txBody>
          <a:bodyPr>
            <a:normAutofit/>
          </a:bodyPr>
          <a:lstStyle>
            <a:lvl1pPr marL="0" indent="0">
              <a:buNone/>
              <a:defRPr sz="2000" b="0">
                <a:latin typeface="+mn-lt"/>
                <a:cs typeface="Segoe UI" panose="020B0502040204020203" pitchFamily="34" charset="0"/>
              </a:defRPr>
            </a:lvl1pPr>
          </a:lstStyle>
          <a:p>
            <a:r>
              <a:rPr lang="en-US" dirty="0"/>
              <a:t>A little bit about this titled section.</a:t>
            </a:r>
          </a:p>
        </p:txBody>
      </p:sp>
      <p:sp>
        <p:nvSpPr>
          <p:cNvPr id="5" name="Text Placeholder 4"/>
          <p:cNvSpPr>
            <a:spLocks noGrp="1"/>
          </p:cNvSpPr>
          <p:nvPr>
            <p:ph type="body" sz="quarter" idx="3" hasCustomPrompt="1"/>
          </p:nvPr>
        </p:nvSpPr>
        <p:spPr>
          <a:xfrm>
            <a:off x="6172200" y="1603529"/>
            <a:ext cx="5402334" cy="823912"/>
          </a:xfrm>
          <a:solidFill>
            <a:schemeClr val="accent1"/>
          </a:solidFill>
          <a:ln>
            <a:solidFill>
              <a:schemeClr val="accent1"/>
            </a:solidFill>
          </a:ln>
        </p:spPr>
        <p:txBody>
          <a:bodyPr anchor="b">
            <a:normAutofit/>
          </a:bodyPr>
          <a:lstStyle>
            <a:lvl1pPr marL="0" indent="0">
              <a:buNone/>
              <a:defRPr sz="2800" b="1">
                <a:solidFill>
                  <a:schemeClr val="bg1"/>
                </a:solidFill>
                <a:latin typeface="+mj-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Contrast</a:t>
            </a:r>
          </a:p>
        </p:txBody>
      </p:sp>
      <p:sp>
        <p:nvSpPr>
          <p:cNvPr id="6" name="Content Placeholder 5"/>
          <p:cNvSpPr>
            <a:spLocks noGrp="1"/>
          </p:cNvSpPr>
          <p:nvPr>
            <p:ph sz="quarter" idx="4" hasCustomPrompt="1"/>
          </p:nvPr>
        </p:nvSpPr>
        <p:spPr>
          <a:xfrm>
            <a:off x="6172200" y="2427441"/>
            <a:ext cx="5402334" cy="3145223"/>
          </a:xfrm>
          <a:ln>
            <a:solidFill>
              <a:schemeClr val="bg1">
                <a:lumMod val="50000"/>
              </a:schemeClr>
            </a:solidFill>
          </a:ln>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a:latin typeface="+mn-lt"/>
                <a:cs typeface="Segoe UI" panose="020B0502040204020203"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 little bit about this titled section.</a:t>
            </a:r>
          </a:p>
          <a:p>
            <a:pPr lvl="0"/>
            <a:endParaRPr lang="en-US" dirty="0"/>
          </a:p>
        </p:txBody>
      </p:sp>
      <p:sp>
        <p:nvSpPr>
          <p:cNvPr id="9" name="Slide Number Placeholder 8"/>
          <p:cNvSpPr>
            <a:spLocks noGrp="1"/>
          </p:cNvSpPr>
          <p:nvPr>
            <p:ph type="sldNum" sz="quarter" idx="12"/>
          </p:nvPr>
        </p:nvSpPr>
        <p:spPr>
          <a:xfrm>
            <a:off x="637130" y="6074487"/>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dirty="0"/>
          </a:p>
        </p:txBody>
      </p:sp>
      <p:pic>
        <p:nvPicPr>
          <p:cNvPr id="10" name="Picture 9">
            <a:extLst>
              <a:ext uri="{FF2B5EF4-FFF2-40B4-BE49-F238E27FC236}">
                <a16:creationId xmlns:a16="http://schemas.microsoft.com/office/drawing/2014/main" id="{18DCDC77-B0FD-4552-B306-C4F6A4CBEA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6998" y="5656101"/>
            <a:ext cx="1235002" cy="1201899"/>
          </a:xfrm>
          <a:prstGeom prst="rect">
            <a:avLst/>
          </a:prstGeom>
        </p:spPr>
      </p:pic>
    </p:spTree>
    <p:extLst>
      <p:ext uri="{BB962C8B-B14F-4D97-AF65-F5344CB8AC3E}">
        <p14:creationId xmlns:p14="http://schemas.microsoft.com/office/powerpoint/2010/main" val="877459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 Drop">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71545DD-D172-B55C-E805-33395DEA015E}"/>
              </a:ext>
            </a:extLst>
          </p:cNvPr>
          <p:cNvCxnSpPr>
            <a:cxnSpLocks/>
          </p:cNvCxnSpPr>
          <p:nvPr userDrawn="1"/>
        </p:nvCxnSpPr>
        <p:spPr>
          <a:xfrm flipV="1">
            <a:off x="612549" y="1932566"/>
            <a:ext cx="9079267" cy="8238"/>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dirty="0"/>
              <a:t>Click to edit title</a:t>
            </a:r>
          </a:p>
        </p:txBody>
      </p:sp>
      <p:sp>
        <p:nvSpPr>
          <p:cNvPr id="5" name="Slide Number Placeholder 4"/>
          <p:cNvSpPr>
            <a:spLocks noGrp="1"/>
          </p:cNvSpPr>
          <p:nvPr>
            <p:ph type="sldNum" sz="quarter" idx="12"/>
          </p:nvPr>
        </p:nvSpPr>
        <p:spPr>
          <a:xfrm>
            <a:off x="612549" y="6083723"/>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dirty="0"/>
          </a:p>
        </p:txBody>
      </p:sp>
      <p:cxnSp>
        <p:nvCxnSpPr>
          <p:cNvPr id="4" name="Straight Connector 3"/>
          <p:cNvCxnSpPr/>
          <p:nvPr userDrawn="1"/>
        </p:nvCxnSpPr>
        <p:spPr>
          <a:xfrm>
            <a:off x="612549" y="1887794"/>
            <a:ext cx="11579451" cy="0"/>
          </a:xfrm>
          <a:prstGeom prst="line">
            <a:avLst/>
          </a:prstGeom>
          <a:ln w="69850"/>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9662947" y="1887794"/>
            <a:ext cx="1940888" cy="613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p:cNvSpPr>
            <a:spLocks noGrp="1"/>
          </p:cNvSpPr>
          <p:nvPr>
            <p:ph type="body" sz="quarter" idx="13" hasCustomPrompt="1"/>
          </p:nvPr>
        </p:nvSpPr>
        <p:spPr>
          <a:xfrm>
            <a:off x="10169841" y="1946275"/>
            <a:ext cx="927100" cy="490538"/>
          </a:xfrm>
        </p:spPr>
        <p:txBody>
          <a:bodyPr/>
          <a:lstStyle>
            <a:lvl1pPr marL="0" indent="0" algn="ctr">
              <a:buNone/>
              <a:defRPr>
                <a:solidFill>
                  <a:schemeClr val="bg1"/>
                </a:solidFill>
                <a:latin typeface="+mj-lt"/>
                <a:cs typeface="Segoe UI Semibold" panose="020B0702040204020203" pitchFamily="34" charset="0"/>
              </a:defRPr>
            </a:lvl1pPr>
          </a:lstStyle>
          <a:p>
            <a:pPr lvl="0"/>
            <a:r>
              <a:rPr lang="en-US" dirty="0"/>
              <a:t>#</a:t>
            </a:r>
          </a:p>
        </p:txBody>
      </p:sp>
      <p:pic>
        <p:nvPicPr>
          <p:cNvPr id="8" name="Picture 7">
            <a:extLst>
              <a:ext uri="{FF2B5EF4-FFF2-40B4-BE49-F238E27FC236}">
                <a16:creationId xmlns:a16="http://schemas.microsoft.com/office/drawing/2014/main" id="{035D4A5D-A14B-46DF-9280-E01F209796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8626" y="5665337"/>
            <a:ext cx="1235002" cy="1201899"/>
          </a:xfrm>
          <a:prstGeom prst="rect">
            <a:avLst/>
          </a:prstGeom>
        </p:spPr>
      </p:pic>
      <p:cxnSp>
        <p:nvCxnSpPr>
          <p:cNvPr id="10" name="Straight Connector 9">
            <a:extLst>
              <a:ext uri="{FF2B5EF4-FFF2-40B4-BE49-F238E27FC236}">
                <a16:creationId xmlns:a16="http://schemas.microsoft.com/office/drawing/2014/main" id="{C43DAF20-CE43-6CEE-2735-30C455835B10}"/>
              </a:ext>
            </a:extLst>
          </p:cNvPr>
          <p:cNvCxnSpPr>
            <a:cxnSpLocks/>
          </p:cNvCxnSpPr>
          <p:nvPr userDrawn="1"/>
        </p:nvCxnSpPr>
        <p:spPr>
          <a:xfrm flipV="1">
            <a:off x="9650936" y="1940804"/>
            <a:ext cx="0" cy="560522"/>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147600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C7676-A6C0-F99E-B259-B8B36F21F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A4193F-04B8-3296-1A6F-023643EE69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658D26-6908-7D70-608B-32A5EB58CA64}"/>
              </a:ext>
            </a:extLst>
          </p:cNvPr>
          <p:cNvSpPr>
            <a:spLocks noGrp="1"/>
          </p:cNvSpPr>
          <p:nvPr>
            <p:ph type="dt" sz="half" idx="10"/>
          </p:nvPr>
        </p:nvSpPr>
        <p:spPr/>
        <p:txBody>
          <a:bodyPr/>
          <a:lstStyle/>
          <a:p>
            <a:fld id="{D937CAC6-9117-436B-A1C8-548CE0ACCA18}" type="datetimeFigureOut">
              <a:rPr lang="en-US" smtClean="0"/>
              <a:t>3/16/2026</a:t>
            </a:fld>
            <a:endParaRPr lang="en-US"/>
          </a:p>
        </p:txBody>
      </p:sp>
      <p:sp>
        <p:nvSpPr>
          <p:cNvPr id="5" name="Footer Placeholder 4">
            <a:extLst>
              <a:ext uri="{FF2B5EF4-FFF2-40B4-BE49-F238E27FC236}">
                <a16:creationId xmlns:a16="http://schemas.microsoft.com/office/drawing/2014/main" id="{18119DAF-EDF8-DC78-1B28-BAF68E09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7C26BF-318E-0814-2A70-9D0D60840C54}"/>
              </a:ext>
            </a:extLst>
          </p:cNvPr>
          <p:cNvSpPr>
            <a:spLocks noGrp="1"/>
          </p:cNvSpPr>
          <p:nvPr>
            <p:ph type="sldNum" sz="quarter" idx="12"/>
          </p:nvPr>
        </p:nvSpPr>
        <p:spPr/>
        <p:txBody>
          <a:bodyPr/>
          <a:lstStyle/>
          <a:p>
            <a:fld id="{110A378C-3789-4484-B561-E5320D0B0115}" type="slidenum">
              <a:rPr lang="en-US" smtClean="0"/>
              <a:t>‹#›</a:t>
            </a:fld>
            <a:endParaRPr lang="en-US"/>
          </a:p>
        </p:txBody>
      </p:sp>
    </p:spTree>
    <p:extLst>
      <p:ext uri="{BB962C8B-B14F-4D97-AF65-F5344CB8AC3E}">
        <p14:creationId xmlns:p14="http://schemas.microsoft.com/office/powerpoint/2010/main" val="2199693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dirty="0"/>
              <a:t>Click to edit title</a:t>
            </a:r>
          </a:p>
        </p:txBody>
      </p:sp>
      <p:sp>
        <p:nvSpPr>
          <p:cNvPr id="5" name="Slide Number Placeholder 4"/>
          <p:cNvSpPr>
            <a:spLocks noGrp="1"/>
          </p:cNvSpPr>
          <p:nvPr>
            <p:ph type="sldNum" sz="quarter" idx="12"/>
          </p:nvPr>
        </p:nvSpPr>
        <p:spPr>
          <a:xfrm>
            <a:off x="612549" y="62570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dirty="0"/>
          </a:p>
        </p:txBody>
      </p:sp>
      <p:pic>
        <p:nvPicPr>
          <p:cNvPr id="6" name="Picture 5">
            <a:extLst>
              <a:ext uri="{FF2B5EF4-FFF2-40B4-BE49-F238E27FC236}">
                <a16:creationId xmlns:a16="http://schemas.microsoft.com/office/drawing/2014/main" id="{942065F5-0DE5-40AE-90D6-D87F324058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6998" y="5656101"/>
            <a:ext cx="1235002" cy="1201899"/>
          </a:xfrm>
          <a:prstGeom prst="rect">
            <a:avLst/>
          </a:prstGeom>
        </p:spPr>
      </p:pic>
    </p:spTree>
    <p:extLst>
      <p:ext uri="{BB962C8B-B14F-4D97-AF65-F5344CB8AC3E}">
        <p14:creationId xmlns:p14="http://schemas.microsoft.com/office/powerpoint/2010/main" val="3031356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dirty="0"/>
              <a:t>Click to edit title</a:t>
            </a:r>
          </a:p>
        </p:txBody>
      </p:sp>
      <p:sp>
        <p:nvSpPr>
          <p:cNvPr id="5" name="Slide Number Placeholder 4"/>
          <p:cNvSpPr>
            <a:spLocks noGrp="1"/>
          </p:cNvSpPr>
          <p:nvPr>
            <p:ph type="sldNum" sz="quarter" idx="12"/>
          </p:nvPr>
        </p:nvSpPr>
        <p:spPr>
          <a:xfrm>
            <a:off x="609767" y="6077922"/>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dirty="0"/>
          </a:p>
        </p:txBody>
      </p:sp>
      <p:sp>
        <p:nvSpPr>
          <p:cNvPr id="4" name="Picture Placeholder 2"/>
          <p:cNvSpPr>
            <a:spLocks noGrp="1"/>
          </p:cNvSpPr>
          <p:nvPr>
            <p:ph type="pic" sz="quarter" idx="13"/>
          </p:nvPr>
        </p:nvSpPr>
        <p:spPr>
          <a:xfrm>
            <a:off x="612549" y="2170113"/>
            <a:ext cx="2480035" cy="1830038"/>
          </a:xfrm>
        </p:spPr>
        <p:txBody>
          <a:bodyPr>
            <a:normAutofit/>
          </a:bodyPr>
          <a:lstStyle>
            <a:lvl1pPr>
              <a:defRPr sz="1800" b="0">
                <a:latin typeface="+mn-lt"/>
              </a:defRPr>
            </a:lvl1pPr>
          </a:lstStyle>
          <a:p>
            <a:r>
              <a:rPr lang="en-US"/>
              <a:t>Click icon to add picture</a:t>
            </a:r>
            <a:endParaRPr lang="en-US" dirty="0"/>
          </a:p>
        </p:txBody>
      </p:sp>
      <p:sp>
        <p:nvSpPr>
          <p:cNvPr id="9" name="Text Placeholder 6"/>
          <p:cNvSpPr>
            <a:spLocks noGrp="1"/>
          </p:cNvSpPr>
          <p:nvPr>
            <p:ph type="body" sz="quarter" idx="17" hasCustomPrompt="1"/>
          </p:nvPr>
        </p:nvSpPr>
        <p:spPr>
          <a:xfrm>
            <a:off x="609767" y="4585781"/>
            <a:ext cx="2482457" cy="72081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latin typeface="+mn-lt"/>
                <a:cs typeface="Segoe UI" panose="020B0502040204020203" pitchFamily="34" charset="0"/>
              </a:defRPr>
            </a:lvl1pPr>
          </a:lstStyle>
          <a:p>
            <a:r>
              <a:rPr lang="en-US" dirty="0"/>
              <a:t>A little bit about this titled section.</a:t>
            </a:r>
          </a:p>
          <a:p>
            <a:endParaRPr lang="en-US" dirty="0"/>
          </a:p>
        </p:txBody>
      </p:sp>
      <p:sp>
        <p:nvSpPr>
          <p:cNvPr id="10" name="Text Placeholder 7"/>
          <p:cNvSpPr>
            <a:spLocks noGrp="1"/>
          </p:cNvSpPr>
          <p:nvPr>
            <p:ph type="body" sz="quarter" idx="18" hasCustomPrompt="1"/>
          </p:nvPr>
        </p:nvSpPr>
        <p:spPr>
          <a:xfrm>
            <a:off x="3438155" y="4585781"/>
            <a:ext cx="2482457" cy="72081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0" kern="1200" dirty="0">
                <a:solidFill>
                  <a:schemeClr val="tx1"/>
                </a:solidFill>
                <a:latin typeface="+mn-lt"/>
                <a:ea typeface="+mn-ea"/>
                <a:cs typeface="Segoe UI" panose="020B0502040204020203" pitchFamily="34" charset="0"/>
              </a:defRPr>
            </a:lvl1pPr>
          </a:lstStyle>
          <a:p>
            <a:r>
              <a:rPr lang="en-US" dirty="0"/>
              <a:t>A little bit about this titled section.</a:t>
            </a:r>
          </a:p>
          <a:p>
            <a:endParaRPr lang="en-US" dirty="0"/>
          </a:p>
        </p:txBody>
      </p:sp>
      <p:sp>
        <p:nvSpPr>
          <p:cNvPr id="11" name="Text Placeholder 8"/>
          <p:cNvSpPr>
            <a:spLocks noGrp="1"/>
          </p:cNvSpPr>
          <p:nvPr>
            <p:ph type="body" sz="quarter" idx="19" hasCustomPrompt="1"/>
          </p:nvPr>
        </p:nvSpPr>
        <p:spPr>
          <a:xfrm>
            <a:off x="6260074" y="4585781"/>
            <a:ext cx="2482457" cy="72081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0" kern="1200" dirty="0">
                <a:solidFill>
                  <a:schemeClr val="tx1"/>
                </a:solidFill>
                <a:latin typeface="+mn-lt"/>
                <a:ea typeface="+mn-ea"/>
                <a:cs typeface="Segoe UI" panose="020B0502040204020203" pitchFamily="34" charset="0"/>
              </a:defRPr>
            </a:lvl1pPr>
          </a:lstStyle>
          <a:p>
            <a:r>
              <a:rPr lang="en-US" dirty="0"/>
              <a:t>A little bit about this titled section.</a:t>
            </a:r>
          </a:p>
        </p:txBody>
      </p:sp>
      <p:sp>
        <p:nvSpPr>
          <p:cNvPr id="12" name="Text Placeholder 9"/>
          <p:cNvSpPr>
            <a:spLocks noGrp="1"/>
          </p:cNvSpPr>
          <p:nvPr>
            <p:ph type="body" sz="quarter" idx="20" hasCustomPrompt="1"/>
          </p:nvPr>
        </p:nvSpPr>
        <p:spPr>
          <a:xfrm>
            <a:off x="9096993" y="4585781"/>
            <a:ext cx="2482457" cy="72081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0" kern="1200" dirty="0">
                <a:solidFill>
                  <a:schemeClr val="tx1"/>
                </a:solidFill>
                <a:latin typeface="+mn-lt"/>
                <a:ea typeface="+mn-ea"/>
                <a:cs typeface="Segoe UI" panose="020B0502040204020203" pitchFamily="34" charset="0"/>
              </a:defRPr>
            </a:lvl1pPr>
          </a:lstStyle>
          <a:p>
            <a:r>
              <a:rPr lang="en-US" dirty="0"/>
              <a:t>A little bit about this titled section.</a:t>
            </a:r>
          </a:p>
          <a:p>
            <a:endParaRPr lang="en-US" dirty="0"/>
          </a:p>
        </p:txBody>
      </p:sp>
      <p:sp>
        <p:nvSpPr>
          <p:cNvPr id="13" name="Text Placeholder 10"/>
          <p:cNvSpPr>
            <a:spLocks noGrp="1"/>
          </p:cNvSpPr>
          <p:nvPr>
            <p:ph type="body" sz="quarter" idx="21" hasCustomPrompt="1"/>
          </p:nvPr>
        </p:nvSpPr>
        <p:spPr>
          <a:xfrm>
            <a:off x="609767" y="4000151"/>
            <a:ext cx="2480035" cy="400110"/>
          </a:xfrm>
          <a:solidFill>
            <a:schemeClr val="accent3"/>
          </a:solidFill>
        </p:spPr>
        <p:txBody>
          <a:bodyPr>
            <a:noAutofit/>
          </a:bodyPr>
          <a:lstStyle>
            <a:lvl1pPr marL="0" indent="0">
              <a:buNone/>
              <a:defRPr sz="2400" b="1" cap="none" baseline="0">
                <a:solidFill>
                  <a:schemeClr val="bg1"/>
                </a:solidFill>
                <a:latin typeface="+mj-lt"/>
                <a:cs typeface="Segoe UI" panose="020B0502040204020203" pitchFamily="34" charset="0"/>
              </a:defRPr>
            </a:lvl1pPr>
          </a:lstStyle>
          <a:p>
            <a:r>
              <a:rPr lang="en-US" dirty="0"/>
              <a:t>Title</a:t>
            </a:r>
          </a:p>
        </p:txBody>
      </p:sp>
      <p:sp>
        <p:nvSpPr>
          <p:cNvPr id="14" name="Text Placeholder 11"/>
          <p:cNvSpPr>
            <a:spLocks noGrp="1"/>
          </p:cNvSpPr>
          <p:nvPr>
            <p:ph type="body" sz="quarter" idx="22" hasCustomPrompt="1"/>
          </p:nvPr>
        </p:nvSpPr>
        <p:spPr>
          <a:xfrm>
            <a:off x="3443905" y="4000151"/>
            <a:ext cx="2480035" cy="400110"/>
          </a:xfrm>
          <a:solidFill>
            <a:schemeClr val="accent3"/>
          </a:solidFill>
        </p:spPr>
        <p:txBody>
          <a:bodyPr>
            <a:noAutofit/>
          </a:bodyPr>
          <a:lstStyle>
            <a:lvl1pPr marL="0" indent="0">
              <a:buNone/>
              <a:defRPr sz="2400" baseline="0">
                <a:solidFill>
                  <a:schemeClr val="bg1"/>
                </a:solidFill>
                <a:latin typeface="+mj-lt"/>
                <a:cs typeface="Segoe UI" panose="020B0502040204020203" pitchFamily="34" charset="0"/>
              </a:defRPr>
            </a:lvl1pPr>
          </a:lstStyle>
          <a:p>
            <a:r>
              <a:rPr lang="en-US" dirty="0"/>
              <a:t>Title</a:t>
            </a:r>
          </a:p>
        </p:txBody>
      </p:sp>
      <p:sp>
        <p:nvSpPr>
          <p:cNvPr id="15" name="Text Placeholder 12"/>
          <p:cNvSpPr>
            <a:spLocks noGrp="1"/>
          </p:cNvSpPr>
          <p:nvPr>
            <p:ph type="body" sz="quarter" idx="23" hasCustomPrompt="1"/>
          </p:nvPr>
        </p:nvSpPr>
        <p:spPr>
          <a:xfrm>
            <a:off x="6262496" y="4000151"/>
            <a:ext cx="2480035" cy="400110"/>
          </a:xfrm>
          <a:solidFill>
            <a:schemeClr val="accent3"/>
          </a:solidFill>
        </p:spPr>
        <p:txBody>
          <a:bodyPr>
            <a:noAutofit/>
          </a:bodyPr>
          <a:lstStyle>
            <a:lvl1pPr marL="0" indent="0">
              <a:buNone/>
              <a:defRPr sz="2400" baseline="0">
                <a:solidFill>
                  <a:schemeClr val="bg1"/>
                </a:solidFill>
                <a:latin typeface="+mj-lt"/>
                <a:cs typeface="Segoe UI" panose="020B0502040204020203" pitchFamily="34" charset="0"/>
              </a:defRPr>
            </a:lvl1pPr>
          </a:lstStyle>
          <a:p>
            <a:r>
              <a:rPr lang="en-US" dirty="0"/>
              <a:t>Title</a:t>
            </a:r>
          </a:p>
        </p:txBody>
      </p:sp>
      <p:sp>
        <p:nvSpPr>
          <p:cNvPr id="16" name="Text Placeholder 13"/>
          <p:cNvSpPr>
            <a:spLocks noGrp="1"/>
          </p:cNvSpPr>
          <p:nvPr>
            <p:ph type="body" sz="quarter" idx="24" hasCustomPrompt="1"/>
          </p:nvPr>
        </p:nvSpPr>
        <p:spPr>
          <a:xfrm>
            <a:off x="9096634" y="4000151"/>
            <a:ext cx="2480035" cy="400110"/>
          </a:xfrm>
          <a:solidFill>
            <a:schemeClr val="accent3"/>
          </a:solidFill>
        </p:spPr>
        <p:txBody>
          <a:bodyPr>
            <a:noAutofit/>
          </a:bodyPr>
          <a:lstStyle>
            <a:lvl1pPr marL="0" indent="0">
              <a:buNone/>
              <a:defRPr sz="2400">
                <a:solidFill>
                  <a:schemeClr val="bg1"/>
                </a:solidFill>
                <a:latin typeface="+mj-lt"/>
                <a:cs typeface="Segoe UI" panose="020B0502040204020203" pitchFamily="34" charset="0"/>
              </a:defRPr>
            </a:lvl1pPr>
          </a:lstStyle>
          <a:p>
            <a:r>
              <a:rPr lang="en-US" dirty="0"/>
              <a:t>Title</a:t>
            </a:r>
          </a:p>
        </p:txBody>
      </p:sp>
      <p:sp>
        <p:nvSpPr>
          <p:cNvPr id="20" name="Picture Placeholder 2"/>
          <p:cNvSpPr>
            <a:spLocks noGrp="1"/>
          </p:cNvSpPr>
          <p:nvPr>
            <p:ph type="pic" sz="quarter" idx="25"/>
          </p:nvPr>
        </p:nvSpPr>
        <p:spPr>
          <a:xfrm>
            <a:off x="3440577" y="2170113"/>
            <a:ext cx="2480035" cy="1830038"/>
          </a:xfrm>
        </p:spPr>
        <p:txBody>
          <a:bodyPr>
            <a:normAutofit/>
          </a:bodyPr>
          <a:lstStyle>
            <a:lvl1pPr>
              <a:defRPr sz="1800" b="0">
                <a:latin typeface="+mn-lt"/>
              </a:defRPr>
            </a:lvl1pPr>
          </a:lstStyle>
          <a:p>
            <a:r>
              <a:rPr lang="en-US"/>
              <a:t>Click icon to add picture</a:t>
            </a:r>
            <a:endParaRPr lang="en-US" dirty="0"/>
          </a:p>
        </p:txBody>
      </p:sp>
      <p:sp>
        <p:nvSpPr>
          <p:cNvPr id="21" name="Picture Placeholder 2"/>
          <p:cNvSpPr>
            <a:spLocks noGrp="1"/>
          </p:cNvSpPr>
          <p:nvPr>
            <p:ph type="pic" sz="quarter" idx="26"/>
          </p:nvPr>
        </p:nvSpPr>
        <p:spPr>
          <a:xfrm>
            <a:off x="6268605" y="2170113"/>
            <a:ext cx="2480035" cy="1830038"/>
          </a:xfrm>
        </p:spPr>
        <p:txBody>
          <a:bodyPr>
            <a:normAutofit/>
          </a:bodyPr>
          <a:lstStyle>
            <a:lvl1pPr>
              <a:defRPr sz="1800" b="0">
                <a:latin typeface="+mn-lt"/>
              </a:defRPr>
            </a:lvl1pPr>
          </a:lstStyle>
          <a:p>
            <a:r>
              <a:rPr lang="en-US"/>
              <a:t>Click icon to add picture</a:t>
            </a:r>
            <a:endParaRPr lang="en-US" dirty="0"/>
          </a:p>
        </p:txBody>
      </p:sp>
      <p:sp>
        <p:nvSpPr>
          <p:cNvPr id="22" name="Picture Placeholder 2"/>
          <p:cNvSpPr>
            <a:spLocks noGrp="1"/>
          </p:cNvSpPr>
          <p:nvPr>
            <p:ph type="pic" sz="quarter" idx="27"/>
          </p:nvPr>
        </p:nvSpPr>
        <p:spPr>
          <a:xfrm>
            <a:off x="9096634" y="2170113"/>
            <a:ext cx="2480035" cy="1830038"/>
          </a:xfrm>
        </p:spPr>
        <p:txBody>
          <a:bodyPr>
            <a:normAutofit/>
          </a:bodyPr>
          <a:lstStyle>
            <a:lvl1pPr>
              <a:defRPr sz="1800" b="0">
                <a:latin typeface="+mn-lt"/>
              </a:defRPr>
            </a:lvl1pPr>
          </a:lstStyle>
          <a:p>
            <a:r>
              <a:rPr lang="en-US"/>
              <a:t>Click icon to add picture</a:t>
            </a:r>
            <a:endParaRPr lang="en-US" dirty="0"/>
          </a:p>
        </p:txBody>
      </p:sp>
      <p:pic>
        <p:nvPicPr>
          <p:cNvPr id="17" name="Picture 16">
            <a:extLst>
              <a:ext uri="{FF2B5EF4-FFF2-40B4-BE49-F238E27FC236}">
                <a16:creationId xmlns:a16="http://schemas.microsoft.com/office/drawing/2014/main" id="{0B3DA062-8208-4FAD-9C51-8FF41D6C04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6994" y="5659536"/>
            <a:ext cx="1235002" cy="1201899"/>
          </a:xfrm>
          <a:prstGeom prst="rect">
            <a:avLst/>
          </a:prstGeom>
        </p:spPr>
      </p:pic>
    </p:spTree>
    <p:extLst>
      <p:ext uri="{BB962C8B-B14F-4D97-AF65-F5344CB8AC3E}">
        <p14:creationId xmlns:p14="http://schemas.microsoft.com/office/powerpoint/2010/main" val="3542950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dirty="0"/>
              <a:t>Click to edit title</a:t>
            </a:r>
          </a:p>
        </p:txBody>
      </p:sp>
      <p:sp>
        <p:nvSpPr>
          <p:cNvPr id="5" name="Slide Number Placeholder 4"/>
          <p:cNvSpPr>
            <a:spLocks noGrp="1"/>
          </p:cNvSpPr>
          <p:nvPr>
            <p:ph type="sldNum" sz="quarter" idx="12"/>
          </p:nvPr>
        </p:nvSpPr>
        <p:spPr>
          <a:xfrm>
            <a:off x="612549" y="6103928"/>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dirty="0"/>
          </a:p>
        </p:txBody>
      </p:sp>
      <p:sp>
        <p:nvSpPr>
          <p:cNvPr id="10" name="Text Placeholder 26"/>
          <p:cNvSpPr>
            <a:spLocks noGrp="1"/>
          </p:cNvSpPr>
          <p:nvPr>
            <p:ph type="body" sz="quarter" idx="17" hasCustomPrompt="1"/>
          </p:nvPr>
        </p:nvSpPr>
        <p:spPr>
          <a:xfrm>
            <a:off x="615525" y="4667586"/>
            <a:ext cx="3270576" cy="720818"/>
          </a:xfrm>
        </p:spPr>
        <p:txBody>
          <a:bodyPr>
            <a:normAutofit/>
          </a:bodyPr>
          <a:lstStyle>
            <a:lvl1pPr marL="0" indent="0">
              <a:buNone/>
              <a:defRPr sz="1600" b="0">
                <a:latin typeface="+mn-lt"/>
                <a:cs typeface="Segoe UI" panose="020B0502040204020203" pitchFamily="34" charset="0"/>
              </a:defRPr>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13" name="Text Placeholder 26"/>
          <p:cNvSpPr>
            <a:spLocks noGrp="1"/>
          </p:cNvSpPr>
          <p:nvPr>
            <p:ph type="body" sz="quarter" idx="20" hasCustomPrompt="1"/>
          </p:nvPr>
        </p:nvSpPr>
        <p:spPr>
          <a:xfrm>
            <a:off x="4473877" y="4667586"/>
            <a:ext cx="3270576" cy="720818"/>
          </a:xfrm>
        </p:spPr>
        <p:txBody>
          <a:bodyPr>
            <a:normAutofit/>
          </a:bodyPr>
          <a:lstStyle>
            <a:lvl1pPr marL="0" indent="0">
              <a:buNone/>
              <a:defRPr sz="1600" b="0">
                <a:latin typeface="+mn-lt"/>
                <a:cs typeface="Segoe UI" panose="020B0502040204020203" pitchFamily="34" charset="0"/>
              </a:defRPr>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14" name="Text Placeholder 26"/>
          <p:cNvSpPr>
            <a:spLocks noGrp="1"/>
          </p:cNvSpPr>
          <p:nvPr>
            <p:ph type="body" sz="quarter" idx="21" hasCustomPrompt="1"/>
          </p:nvPr>
        </p:nvSpPr>
        <p:spPr>
          <a:xfrm>
            <a:off x="8305898" y="4667586"/>
            <a:ext cx="3270576" cy="720818"/>
          </a:xfrm>
        </p:spPr>
        <p:txBody>
          <a:bodyPr>
            <a:normAutofit/>
          </a:bodyPr>
          <a:lstStyle>
            <a:lvl1pPr marL="0" indent="0">
              <a:buNone/>
              <a:defRPr sz="1600" b="0">
                <a:latin typeface="+mn-lt"/>
                <a:cs typeface="Segoe UI" panose="020B0502040204020203" pitchFamily="34" charset="0"/>
              </a:defRPr>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15" name="Text Placeholder 10"/>
          <p:cNvSpPr>
            <a:spLocks noGrp="1"/>
          </p:cNvSpPr>
          <p:nvPr>
            <p:ph type="body" sz="quarter" idx="22" hasCustomPrompt="1"/>
          </p:nvPr>
        </p:nvSpPr>
        <p:spPr>
          <a:xfrm>
            <a:off x="612742" y="4000151"/>
            <a:ext cx="3273552" cy="400110"/>
          </a:xfrm>
          <a:solidFill>
            <a:schemeClr val="accent3"/>
          </a:solidFill>
        </p:spPr>
        <p:txBody>
          <a:bodyPr>
            <a:noAutofit/>
          </a:bodyPr>
          <a:lstStyle>
            <a:lvl1pPr marL="0" indent="0">
              <a:buNone/>
              <a:defRPr sz="2400" cap="none" baseline="0">
                <a:solidFill>
                  <a:schemeClr val="bg1"/>
                </a:solidFill>
                <a:latin typeface="+mj-lt"/>
                <a:cs typeface="Segoe UI" panose="020B0502040204020203" pitchFamily="34" charset="0"/>
              </a:defRPr>
            </a:lvl1pPr>
          </a:lstStyle>
          <a:p>
            <a:r>
              <a:rPr lang="en-US" dirty="0"/>
              <a:t>Title</a:t>
            </a:r>
          </a:p>
        </p:txBody>
      </p:sp>
      <p:sp>
        <p:nvSpPr>
          <p:cNvPr id="16" name="Text Placeholder 10"/>
          <p:cNvSpPr>
            <a:spLocks noGrp="1"/>
          </p:cNvSpPr>
          <p:nvPr>
            <p:ph type="body" sz="quarter" idx="23" hasCustomPrompt="1"/>
          </p:nvPr>
        </p:nvSpPr>
        <p:spPr>
          <a:xfrm>
            <a:off x="4468026" y="4015541"/>
            <a:ext cx="3273552" cy="400110"/>
          </a:xfrm>
          <a:solidFill>
            <a:schemeClr val="accent3"/>
          </a:solidFill>
        </p:spPr>
        <p:txBody>
          <a:bodyPr>
            <a:noAutofit/>
          </a:bodyPr>
          <a:lstStyle>
            <a:lvl1pPr marL="0" indent="0">
              <a:buNone/>
              <a:defRPr sz="2400" cap="none" baseline="0">
                <a:solidFill>
                  <a:schemeClr val="bg1"/>
                </a:solidFill>
                <a:latin typeface="+mj-lt"/>
                <a:cs typeface="Segoe UI" panose="020B0502040204020203" pitchFamily="34" charset="0"/>
              </a:defRPr>
            </a:lvl1pPr>
          </a:lstStyle>
          <a:p>
            <a:r>
              <a:rPr lang="en-US" dirty="0"/>
              <a:t>Title</a:t>
            </a:r>
          </a:p>
        </p:txBody>
      </p:sp>
      <p:sp>
        <p:nvSpPr>
          <p:cNvPr id="17" name="Text Placeholder 10"/>
          <p:cNvSpPr>
            <a:spLocks noGrp="1"/>
          </p:cNvSpPr>
          <p:nvPr>
            <p:ph type="body" sz="quarter" idx="24" hasCustomPrompt="1"/>
          </p:nvPr>
        </p:nvSpPr>
        <p:spPr>
          <a:xfrm>
            <a:off x="8305898" y="4037464"/>
            <a:ext cx="3273552" cy="400110"/>
          </a:xfrm>
          <a:solidFill>
            <a:schemeClr val="accent3"/>
          </a:solidFill>
        </p:spPr>
        <p:txBody>
          <a:bodyPr>
            <a:noAutofit/>
          </a:bodyPr>
          <a:lstStyle>
            <a:lvl1pPr marL="0" indent="0">
              <a:buNone/>
              <a:defRPr sz="2400" cap="none" baseline="0">
                <a:solidFill>
                  <a:schemeClr val="bg1"/>
                </a:solidFill>
                <a:latin typeface="+mj-lt"/>
                <a:cs typeface="Segoe UI" panose="020B0502040204020203" pitchFamily="34" charset="0"/>
              </a:defRPr>
            </a:lvl1pPr>
          </a:lstStyle>
          <a:p>
            <a:r>
              <a:rPr lang="en-US" dirty="0"/>
              <a:t>Title</a:t>
            </a:r>
          </a:p>
        </p:txBody>
      </p:sp>
      <p:sp>
        <p:nvSpPr>
          <p:cNvPr id="20" name="Picture Placeholder 19"/>
          <p:cNvSpPr>
            <a:spLocks noGrp="1"/>
          </p:cNvSpPr>
          <p:nvPr>
            <p:ph type="pic" sz="quarter" idx="25"/>
          </p:nvPr>
        </p:nvSpPr>
        <p:spPr>
          <a:xfrm>
            <a:off x="612549" y="2181232"/>
            <a:ext cx="3273552" cy="1856232"/>
          </a:xfrm>
        </p:spPr>
        <p:txBody>
          <a:bodyPr>
            <a:normAutofit/>
          </a:bodyPr>
          <a:lstStyle>
            <a:lvl1pPr>
              <a:defRPr sz="1800" b="0">
                <a:latin typeface="+mn-lt"/>
              </a:defRPr>
            </a:lvl1pPr>
          </a:lstStyle>
          <a:p>
            <a:r>
              <a:rPr lang="en-US"/>
              <a:t>Click icon to add picture</a:t>
            </a:r>
            <a:endParaRPr lang="en-US" dirty="0"/>
          </a:p>
        </p:txBody>
      </p:sp>
      <p:sp>
        <p:nvSpPr>
          <p:cNvPr id="21" name="Picture Placeholder 19"/>
          <p:cNvSpPr>
            <a:spLocks noGrp="1"/>
          </p:cNvSpPr>
          <p:nvPr>
            <p:ph type="pic" sz="quarter" idx="26"/>
          </p:nvPr>
        </p:nvSpPr>
        <p:spPr>
          <a:xfrm>
            <a:off x="4468026" y="2181232"/>
            <a:ext cx="3273552" cy="1856232"/>
          </a:xfrm>
        </p:spPr>
        <p:txBody>
          <a:bodyPr>
            <a:normAutofit/>
          </a:bodyPr>
          <a:lstStyle>
            <a:lvl1pPr>
              <a:defRPr sz="1800" b="0">
                <a:latin typeface="+mn-lt"/>
              </a:defRPr>
            </a:lvl1pPr>
          </a:lstStyle>
          <a:p>
            <a:r>
              <a:rPr lang="en-US"/>
              <a:t>Click icon to add picture</a:t>
            </a:r>
            <a:endParaRPr lang="en-US" dirty="0"/>
          </a:p>
        </p:txBody>
      </p:sp>
      <p:sp>
        <p:nvSpPr>
          <p:cNvPr id="22" name="Picture Placeholder 19"/>
          <p:cNvSpPr>
            <a:spLocks noGrp="1"/>
          </p:cNvSpPr>
          <p:nvPr>
            <p:ph type="pic" sz="quarter" idx="27"/>
          </p:nvPr>
        </p:nvSpPr>
        <p:spPr>
          <a:xfrm>
            <a:off x="8302922" y="2181232"/>
            <a:ext cx="3273552" cy="1856232"/>
          </a:xfrm>
        </p:spPr>
        <p:txBody>
          <a:bodyPr>
            <a:normAutofit/>
          </a:bodyPr>
          <a:lstStyle>
            <a:lvl1pPr>
              <a:defRPr sz="1800" b="0">
                <a:latin typeface="+mn-lt"/>
              </a:defRPr>
            </a:lvl1pPr>
          </a:lstStyle>
          <a:p>
            <a:r>
              <a:rPr lang="en-US"/>
              <a:t>Click icon to add picture</a:t>
            </a:r>
            <a:endParaRPr lang="en-US" dirty="0"/>
          </a:p>
        </p:txBody>
      </p:sp>
      <p:pic>
        <p:nvPicPr>
          <p:cNvPr id="19" name="Picture 18">
            <a:extLst>
              <a:ext uri="{FF2B5EF4-FFF2-40B4-BE49-F238E27FC236}">
                <a16:creationId xmlns:a16="http://schemas.microsoft.com/office/drawing/2014/main" id="{09CE4542-3ABD-40D5-A8BA-B2E1AF2704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8973" y="5685542"/>
            <a:ext cx="1235002" cy="1201899"/>
          </a:xfrm>
          <a:prstGeom prst="rect">
            <a:avLst/>
          </a:prstGeom>
        </p:spPr>
      </p:pic>
    </p:spTree>
    <p:extLst>
      <p:ext uri="{BB962C8B-B14F-4D97-AF65-F5344CB8AC3E}">
        <p14:creationId xmlns:p14="http://schemas.microsoft.com/office/powerpoint/2010/main" val="3845371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dirty="0"/>
              <a:t>Click to edit title</a:t>
            </a:r>
          </a:p>
        </p:txBody>
      </p:sp>
      <p:sp>
        <p:nvSpPr>
          <p:cNvPr id="5" name="Slide Number Placeholder 4"/>
          <p:cNvSpPr>
            <a:spLocks noGrp="1"/>
          </p:cNvSpPr>
          <p:nvPr>
            <p:ph type="sldNum" sz="quarter" idx="12"/>
          </p:nvPr>
        </p:nvSpPr>
        <p:spPr>
          <a:xfrm>
            <a:off x="612548" y="6084211"/>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dirty="0"/>
          </a:p>
        </p:txBody>
      </p:sp>
      <p:sp>
        <p:nvSpPr>
          <p:cNvPr id="9" name="Text Placeholder 26"/>
          <p:cNvSpPr>
            <a:spLocks noGrp="1"/>
          </p:cNvSpPr>
          <p:nvPr>
            <p:ph type="body" sz="quarter" idx="17" hasCustomPrompt="1"/>
          </p:nvPr>
        </p:nvSpPr>
        <p:spPr>
          <a:xfrm>
            <a:off x="612548" y="5001584"/>
            <a:ext cx="5349240" cy="720818"/>
          </a:xfrm>
        </p:spPr>
        <p:txBody>
          <a:bodyPr>
            <a:normAutofit/>
          </a:bodyPr>
          <a:lstStyle>
            <a:lvl1pPr marL="0" indent="0">
              <a:buNone/>
              <a:defRPr sz="1600" b="0">
                <a:latin typeface="+mn-lt"/>
                <a:cs typeface="Segoe UI" panose="020B0502040204020203" pitchFamily="34" charset="0"/>
              </a:defRPr>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11" name="Text Placeholder 26"/>
          <p:cNvSpPr>
            <a:spLocks noGrp="1"/>
          </p:cNvSpPr>
          <p:nvPr>
            <p:ph type="body" sz="quarter" idx="19" hasCustomPrompt="1"/>
          </p:nvPr>
        </p:nvSpPr>
        <p:spPr>
          <a:xfrm>
            <a:off x="6212228" y="5001584"/>
            <a:ext cx="5349240" cy="720818"/>
          </a:xfrm>
        </p:spPr>
        <p:txBody>
          <a:bodyPr>
            <a:normAutofit/>
          </a:bodyPr>
          <a:lstStyle>
            <a:lvl1pPr marL="0" indent="0">
              <a:buNone/>
              <a:defRPr sz="1800" b="0">
                <a:latin typeface="+mn-lt"/>
                <a:cs typeface="Segoe UI" panose="020B0502040204020203" pitchFamily="34" charset="0"/>
              </a:defRPr>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12" name="Text Placeholder 10"/>
          <p:cNvSpPr>
            <a:spLocks noGrp="1"/>
          </p:cNvSpPr>
          <p:nvPr>
            <p:ph type="body" sz="quarter" idx="22" hasCustomPrompt="1"/>
          </p:nvPr>
        </p:nvSpPr>
        <p:spPr>
          <a:xfrm>
            <a:off x="612549" y="4434568"/>
            <a:ext cx="5349240" cy="400110"/>
          </a:xfrm>
          <a:solidFill>
            <a:schemeClr val="accent3"/>
          </a:solidFill>
        </p:spPr>
        <p:txBody>
          <a:bodyPr>
            <a:noAutofit/>
          </a:bodyPr>
          <a:lstStyle>
            <a:lvl1pPr marL="0" indent="0">
              <a:buNone/>
              <a:defRPr sz="2400" cap="none" baseline="0">
                <a:solidFill>
                  <a:schemeClr val="bg1"/>
                </a:solidFill>
                <a:latin typeface="+mj-lt"/>
                <a:cs typeface="Segoe UI" panose="020B0502040204020203" pitchFamily="34" charset="0"/>
              </a:defRPr>
            </a:lvl1pPr>
          </a:lstStyle>
          <a:p>
            <a:r>
              <a:rPr lang="en-US" cap="none" baseline="0" dirty="0"/>
              <a:t>Title</a:t>
            </a:r>
            <a:endParaRPr lang="en-US" dirty="0"/>
          </a:p>
        </p:txBody>
      </p:sp>
      <p:sp>
        <p:nvSpPr>
          <p:cNvPr id="13" name="Text Placeholder 10"/>
          <p:cNvSpPr>
            <a:spLocks noGrp="1"/>
          </p:cNvSpPr>
          <p:nvPr>
            <p:ph type="body" sz="quarter" idx="23" hasCustomPrompt="1"/>
          </p:nvPr>
        </p:nvSpPr>
        <p:spPr>
          <a:xfrm>
            <a:off x="6212229" y="4434568"/>
            <a:ext cx="5349240" cy="400110"/>
          </a:xfrm>
          <a:solidFill>
            <a:schemeClr val="accent3"/>
          </a:solidFill>
        </p:spPr>
        <p:txBody>
          <a:bodyPr>
            <a:noAutofit/>
          </a:bodyPr>
          <a:lstStyle>
            <a:lvl1pPr marL="0" indent="0">
              <a:buNone/>
              <a:defRPr sz="2400" cap="none" baseline="0">
                <a:solidFill>
                  <a:schemeClr val="bg1"/>
                </a:solidFill>
                <a:latin typeface="+mj-lt"/>
                <a:cs typeface="Segoe UI" panose="020B0502040204020203" pitchFamily="34" charset="0"/>
              </a:defRPr>
            </a:lvl1pPr>
          </a:lstStyle>
          <a:p>
            <a:r>
              <a:rPr lang="en-US" dirty="0"/>
              <a:t>Title</a:t>
            </a:r>
          </a:p>
        </p:txBody>
      </p:sp>
      <p:sp>
        <p:nvSpPr>
          <p:cNvPr id="4" name="Picture Placeholder 3"/>
          <p:cNvSpPr>
            <a:spLocks noGrp="1"/>
          </p:cNvSpPr>
          <p:nvPr>
            <p:ph type="pic" sz="quarter" idx="24"/>
          </p:nvPr>
        </p:nvSpPr>
        <p:spPr>
          <a:xfrm>
            <a:off x="612550" y="1576851"/>
            <a:ext cx="5349240" cy="2880360"/>
          </a:xfrm>
        </p:spPr>
        <p:txBody>
          <a:bodyPr>
            <a:normAutofit/>
          </a:bodyPr>
          <a:lstStyle>
            <a:lvl1pPr>
              <a:defRPr sz="2000" b="0">
                <a:latin typeface="+mn-lt"/>
              </a:defRPr>
            </a:lvl1pPr>
          </a:lstStyle>
          <a:p>
            <a:r>
              <a:rPr lang="en-US"/>
              <a:t>Click icon to add picture</a:t>
            </a:r>
            <a:endParaRPr lang="en-US" dirty="0"/>
          </a:p>
        </p:txBody>
      </p:sp>
      <p:sp>
        <p:nvSpPr>
          <p:cNvPr id="15" name="Picture Placeholder 3"/>
          <p:cNvSpPr>
            <a:spLocks noGrp="1"/>
          </p:cNvSpPr>
          <p:nvPr>
            <p:ph type="pic" sz="quarter" idx="25"/>
          </p:nvPr>
        </p:nvSpPr>
        <p:spPr>
          <a:xfrm>
            <a:off x="6217920" y="1576851"/>
            <a:ext cx="5349240" cy="2880360"/>
          </a:xfrm>
        </p:spPr>
        <p:txBody>
          <a:bodyPr>
            <a:normAutofit/>
          </a:bodyPr>
          <a:lstStyle>
            <a:lvl1pPr>
              <a:defRPr sz="2000" b="0">
                <a:latin typeface="+mn-lt"/>
              </a:defRPr>
            </a:lvl1pPr>
          </a:lstStyle>
          <a:p>
            <a:r>
              <a:rPr lang="en-US"/>
              <a:t>Click icon to add picture</a:t>
            </a:r>
            <a:endParaRPr lang="en-US" dirty="0"/>
          </a:p>
        </p:txBody>
      </p:sp>
      <p:pic>
        <p:nvPicPr>
          <p:cNvPr id="16" name="Picture 15">
            <a:extLst>
              <a:ext uri="{FF2B5EF4-FFF2-40B4-BE49-F238E27FC236}">
                <a16:creationId xmlns:a16="http://schemas.microsoft.com/office/drawing/2014/main" id="{2318F2C6-4F3F-4EF8-9A77-05E115C941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43967" y="5665825"/>
            <a:ext cx="1235002" cy="1201899"/>
          </a:xfrm>
          <a:prstGeom prst="rect">
            <a:avLst/>
          </a:prstGeom>
        </p:spPr>
      </p:pic>
    </p:spTree>
    <p:extLst>
      <p:ext uri="{BB962C8B-B14F-4D97-AF65-F5344CB8AC3E}">
        <p14:creationId xmlns:p14="http://schemas.microsoft.com/office/powerpoint/2010/main" val="1361017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 Untitle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91836" y="6074487"/>
            <a:ext cx="2743200" cy="365125"/>
          </a:xfrm>
          <a:prstGeom prst="rect">
            <a:avLst/>
          </a:prstGeom>
        </p:spPr>
        <p:txBody>
          <a:bodyPr/>
          <a:lstStyle/>
          <a:p>
            <a:fld id="{D0257413-515B-44CE-8D9D-EA0C5C11E5C6}" type="slidenum">
              <a:rPr lang="en-US" smtClean="0"/>
              <a:t>‹#›</a:t>
            </a:fld>
            <a:endParaRPr lang="en-US" dirty="0"/>
          </a:p>
        </p:txBody>
      </p:sp>
      <p:pic>
        <p:nvPicPr>
          <p:cNvPr id="5" name="Picture 4">
            <a:extLst>
              <a:ext uri="{FF2B5EF4-FFF2-40B4-BE49-F238E27FC236}">
                <a16:creationId xmlns:a16="http://schemas.microsoft.com/office/drawing/2014/main" id="{E53B9E6D-9AE6-439D-A4EF-560B51D7E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6998" y="5656101"/>
            <a:ext cx="1235002" cy="1201899"/>
          </a:xfrm>
          <a:prstGeom prst="rect">
            <a:avLst/>
          </a:prstGeom>
        </p:spPr>
      </p:pic>
    </p:spTree>
    <p:extLst>
      <p:ext uri="{BB962C8B-B14F-4D97-AF65-F5344CB8AC3E}">
        <p14:creationId xmlns:p14="http://schemas.microsoft.com/office/powerpoint/2010/main" val="1606033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mbed Vide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41697" y="6120687"/>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dirty="0"/>
          </a:p>
        </p:txBody>
      </p:sp>
      <p:sp>
        <p:nvSpPr>
          <p:cNvPr id="3" name="Media Placeholder 2"/>
          <p:cNvSpPr>
            <a:spLocks noGrp="1"/>
          </p:cNvSpPr>
          <p:nvPr>
            <p:ph type="media" sz="quarter" idx="13"/>
          </p:nvPr>
        </p:nvSpPr>
        <p:spPr>
          <a:xfrm>
            <a:off x="284463" y="241264"/>
            <a:ext cx="11558016" cy="4956048"/>
          </a:xfrm>
        </p:spPr>
        <p:txBody>
          <a:bodyPr/>
          <a:lstStyle>
            <a:lvl1pPr>
              <a:defRPr>
                <a:latin typeface="+mj-lt"/>
                <a:cs typeface="Segoe UI" panose="020B0502040204020203" pitchFamily="34" charset="0"/>
              </a:defRPr>
            </a:lvl1pPr>
          </a:lstStyle>
          <a:p>
            <a:r>
              <a:rPr lang="en-US"/>
              <a:t>Click icon to add media</a:t>
            </a:r>
            <a:endParaRPr lang="en-US" dirty="0"/>
          </a:p>
        </p:txBody>
      </p:sp>
      <p:sp>
        <p:nvSpPr>
          <p:cNvPr id="7" name="Text Placeholder 6"/>
          <p:cNvSpPr>
            <a:spLocks noGrp="1"/>
          </p:cNvSpPr>
          <p:nvPr>
            <p:ph type="body" sz="quarter" idx="14" hasCustomPrompt="1"/>
          </p:nvPr>
        </p:nvSpPr>
        <p:spPr>
          <a:xfrm>
            <a:off x="341697" y="5384800"/>
            <a:ext cx="11516928" cy="317500"/>
          </a:xfrm>
        </p:spPr>
        <p:txBody>
          <a:bodyPr/>
          <a:lstStyle>
            <a:lvl5pPr marL="1828800" indent="0" algn="l">
              <a:buNone/>
              <a:defRPr baseline="0">
                <a:latin typeface="+mn-lt"/>
                <a:cs typeface="Segoe UI" panose="020B0502040204020203" pitchFamily="34" charset="0"/>
              </a:defRPr>
            </a:lvl5pPr>
          </a:lstStyle>
          <a:p>
            <a:pPr lvl="4"/>
            <a:r>
              <a:rPr lang="en-US" dirty="0"/>
              <a:t>Placing a video: Click the icon above to “insert video”</a:t>
            </a:r>
          </a:p>
        </p:txBody>
      </p:sp>
      <p:pic>
        <p:nvPicPr>
          <p:cNvPr id="8" name="Picture 7">
            <a:extLst>
              <a:ext uri="{FF2B5EF4-FFF2-40B4-BE49-F238E27FC236}">
                <a16:creationId xmlns:a16="http://schemas.microsoft.com/office/drawing/2014/main" id="{D8D7FE14-B241-4781-868A-801C6D26CD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6998" y="5702300"/>
            <a:ext cx="1235002" cy="1201899"/>
          </a:xfrm>
          <a:prstGeom prst="rect">
            <a:avLst/>
          </a:prstGeom>
        </p:spPr>
      </p:pic>
    </p:spTree>
    <p:extLst>
      <p:ext uri="{BB962C8B-B14F-4D97-AF65-F5344CB8AC3E}">
        <p14:creationId xmlns:p14="http://schemas.microsoft.com/office/powerpoint/2010/main" val="4119736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7004708" y="0"/>
            <a:ext cx="5187291"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466964" y="345529"/>
            <a:ext cx="3932237" cy="1600200"/>
          </a:xfrm>
        </p:spPr>
        <p:txBody>
          <a:bodyPr anchor="b"/>
          <a:lstStyle>
            <a:lvl1pPr>
              <a:defRPr sz="3200" b="1">
                <a:solidFill>
                  <a:schemeClr val="bg1"/>
                </a:solidFill>
                <a:latin typeface="+mj-lt"/>
                <a:cs typeface="Segoe UI Semibold" panose="020B0702040204020203" pitchFamily="34" charset="0"/>
              </a:defRPr>
            </a:lvl1pPr>
          </a:lstStyle>
          <a:p>
            <a:r>
              <a:rPr lang="en-US" dirty="0"/>
              <a:t>Click to edit title</a:t>
            </a:r>
          </a:p>
        </p:txBody>
      </p:sp>
      <p:sp>
        <p:nvSpPr>
          <p:cNvPr id="3" name="Content Placeholder 2"/>
          <p:cNvSpPr>
            <a:spLocks noGrp="1"/>
          </p:cNvSpPr>
          <p:nvPr>
            <p:ph idx="1"/>
          </p:nvPr>
        </p:nvSpPr>
        <p:spPr>
          <a:xfrm>
            <a:off x="333721" y="996950"/>
            <a:ext cx="6172200" cy="4873625"/>
          </a:xfrm>
        </p:spPr>
        <p:txBody>
          <a:bodyPr/>
          <a:lstStyle>
            <a:lvl1pPr>
              <a:defRPr sz="3200">
                <a:latin typeface="+mn-lt"/>
                <a:cs typeface="Segoe UI" panose="020B0502040204020203" pitchFamily="34" charset="0"/>
              </a:defRPr>
            </a:lvl1pPr>
            <a:lvl2pPr>
              <a:defRPr sz="2800">
                <a:latin typeface="+mn-lt"/>
                <a:cs typeface="Segoe UI" panose="020B0502040204020203" pitchFamily="34" charset="0"/>
              </a:defRPr>
            </a:lvl2pPr>
            <a:lvl3pPr>
              <a:defRPr sz="2400">
                <a:latin typeface="+mn-lt"/>
                <a:cs typeface="Segoe UI" panose="020B0502040204020203" pitchFamily="34" charset="0"/>
              </a:defRPr>
            </a:lvl3pPr>
            <a:lvl4pPr>
              <a:defRPr sz="2000">
                <a:latin typeface="+mn-lt"/>
                <a:cs typeface="Segoe UI" panose="020B0502040204020203" pitchFamily="34" charset="0"/>
              </a:defRPr>
            </a:lvl4pPr>
            <a:lvl5pPr>
              <a:defRPr sz="2000">
                <a:latin typeface="+mn-lt"/>
                <a:cs typeface="Segoe UI" panose="020B0502040204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466964" y="2045164"/>
            <a:ext cx="3932237" cy="3811588"/>
          </a:xfrm>
        </p:spPr>
        <p:txBody>
          <a:bodyPr/>
          <a:lstStyle>
            <a:lvl1pPr marL="0" indent="0">
              <a:buNone/>
              <a:defRPr sz="1600">
                <a:solidFill>
                  <a:schemeClr val="bg1"/>
                </a:solidFill>
                <a:latin typeface="+mn-lt"/>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333721" y="609740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dirty="0"/>
          </a:p>
        </p:txBody>
      </p:sp>
      <p:pic>
        <p:nvPicPr>
          <p:cNvPr id="9" name="Picture 8">
            <a:extLst>
              <a:ext uri="{FF2B5EF4-FFF2-40B4-BE49-F238E27FC236}">
                <a16:creationId xmlns:a16="http://schemas.microsoft.com/office/drawing/2014/main" id="{10427BFB-8F0D-4A96-BBFC-5FA6D1B931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5116" y="5856750"/>
            <a:ext cx="894433" cy="846427"/>
          </a:xfrm>
          <a:prstGeom prst="rect">
            <a:avLst/>
          </a:prstGeom>
        </p:spPr>
      </p:pic>
      <p:sp>
        <p:nvSpPr>
          <p:cNvPr id="6" name="Rectangle 5">
            <a:extLst>
              <a:ext uri="{FF2B5EF4-FFF2-40B4-BE49-F238E27FC236}">
                <a16:creationId xmlns:a16="http://schemas.microsoft.com/office/drawing/2014/main" id="{6B7C0804-2A7C-2480-9698-1D9AE196C8DC}"/>
              </a:ext>
            </a:extLst>
          </p:cNvPr>
          <p:cNvSpPr/>
          <p:nvPr userDrawn="1"/>
        </p:nvSpPr>
        <p:spPr>
          <a:xfrm>
            <a:off x="6761018" y="0"/>
            <a:ext cx="243691" cy="68627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9302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8"/>
          <p:cNvSpPr/>
          <p:nvPr userDrawn="1"/>
        </p:nvSpPr>
        <p:spPr>
          <a:xfrm>
            <a:off x="5183188" y="-4763"/>
            <a:ext cx="700881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atin typeface="+mn-lt"/>
                <a:cs typeface="Segoe UI" panose="020B05020402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a:xfrm>
            <a:off x="613594" y="6093331"/>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dirty="0"/>
          </a:p>
        </p:txBody>
      </p:sp>
      <p:sp>
        <p:nvSpPr>
          <p:cNvPr id="11" name="Title 1"/>
          <p:cNvSpPr>
            <a:spLocks noGrp="1"/>
          </p:cNvSpPr>
          <p:nvPr>
            <p:ph type="title" hasCustomPrompt="1"/>
          </p:nvPr>
        </p:nvSpPr>
        <p:spPr>
          <a:xfrm>
            <a:off x="613594" y="457200"/>
            <a:ext cx="3932237" cy="1600200"/>
          </a:xfrm>
        </p:spPr>
        <p:txBody>
          <a:bodyPr anchor="b"/>
          <a:lstStyle>
            <a:lvl1pPr>
              <a:defRPr sz="3200">
                <a:solidFill>
                  <a:schemeClr val="bg1"/>
                </a:solidFill>
                <a:latin typeface="Segoe UI Semibold" panose="020B0702040204020203" pitchFamily="34" charset="0"/>
                <a:cs typeface="Segoe UI Semibold" panose="020B0702040204020203" pitchFamily="34" charset="0"/>
              </a:defRPr>
            </a:lvl1pPr>
          </a:lstStyle>
          <a:p>
            <a:r>
              <a:rPr lang="en-US" dirty="0"/>
              <a:t>Click to edit title</a:t>
            </a:r>
          </a:p>
        </p:txBody>
      </p:sp>
      <p:sp>
        <p:nvSpPr>
          <p:cNvPr id="12" name="Text Placeholder 3"/>
          <p:cNvSpPr>
            <a:spLocks noGrp="1"/>
          </p:cNvSpPr>
          <p:nvPr>
            <p:ph type="body" sz="half" idx="2"/>
          </p:nvPr>
        </p:nvSpPr>
        <p:spPr>
          <a:xfrm>
            <a:off x="613594" y="2057400"/>
            <a:ext cx="3932237" cy="3811588"/>
          </a:xfrm>
        </p:spPr>
        <p:txBody>
          <a:bodyPr/>
          <a:lstStyle>
            <a:lvl1pPr marL="0" indent="0">
              <a:buNone/>
              <a:defRPr sz="1600">
                <a:solidFill>
                  <a:schemeClr val="bg1"/>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81239A59-BC9F-4E6C-855A-82214A09FA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55116" y="5868988"/>
            <a:ext cx="894433" cy="846427"/>
          </a:xfrm>
          <a:prstGeom prst="rect">
            <a:avLst/>
          </a:prstGeom>
        </p:spPr>
      </p:pic>
      <p:sp>
        <p:nvSpPr>
          <p:cNvPr id="2" name="Rectangle 1">
            <a:extLst>
              <a:ext uri="{FF2B5EF4-FFF2-40B4-BE49-F238E27FC236}">
                <a16:creationId xmlns:a16="http://schemas.microsoft.com/office/drawing/2014/main" id="{4A8F48FC-38DE-0952-BCD7-8B9A89D7C10F}"/>
              </a:ext>
            </a:extLst>
          </p:cNvPr>
          <p:cNvSpPr/>
          <p:nvPr userDrawn="1"/>
        </p:nvSpPr>
        <p:spPr>
          <a:xfrm>
            <a:off x="4961640" y="0"/>
            <a:ext cx="22565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569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 Contact Inf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639C2C-CFE6-96D8-39FC-4D2BED85282F}"/>
              </a:ext>
            </a:extLst>
          </p:cNvPr>
          <p:cNvPicPr>
            <a:picLocks noChangeAspect="1"/>
          </p:cNvPicPr>
          <p:nvPr userDrawn="1"/>
        </p:nvPicPr>
        <p:blipFill>
          <a:blip r:embed="rId2">
            <a:extLst>
              <a:ext uri="{28A0092B-C50C-407E-A947-70E740481C1C}">
                <a14:useLocalDpi xmlns:a14="http://schemas.microsoft.com/office/drawing/2010/main" val="0"/>
              </a:ext>
            </a:extLst>
          </a:blip>
          <a:srcRect l="5757" r="5757"/>
          <a:stretch/>
        </p:blipFill>
        <p:spPr>
          <a:xfrm>
            <a:off x="0" y="-1"/>
            <a:ext cx="12192000" cy="6858001"/>
          </a:xfrm>
          <a:prstGeom prst="rect">
            <a:avLst/>
          </a:prstGeom>
        </p:spPr>
      </p:pic>
      <p:sp>
        <p:nvSpPr>
          <p:cNvPr id="30" name="Rectangle 29">
            <a:extLst>
              <a:ext uri="{FF2B5EF4-FFF2-40B4-BE49-F238E27FC236}">
                <a16:creationId xmlns:a16="http://schemas.microsoft.com/office/drawing/2014/main" id="{BBC09C66-65F6-011F-95A7-36E1EC1AB24D}"/>
              </a:ext>
            </a:extLst>
          </p:cNvPr>
          <p:cNvSpPr/>
          <p:nvPr userDrawn="1"/>
        </p:nvSpPr>
        <p:spPr>
          <a:xfrm>
            <a:off x="0" y="1173192"/>
            <a:ext cx="12192000" cy="3830129"/>
          </a:xfrm>
          <a:prstGeom prst="rect">
            <a:avLst/>
          </a:prstGeom>
          <a:solidFill>
            <a:schemeClr val="accent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389CE36-FABC-CF2F-4C65-EFDADCB2780F}"/>
              </a:ext>
            </a:extLst>
          </p:cNvPr>
          <p:cNvSpPr/>
          <p:nvPr userDrawn="1"/>
        </p:nvSpPr>
        <p:spPr>
          <a:xfrm>
            <a:off x="-5824" y="0"/>
            <a:ext cx="12192000" cy="6858001"/>
          </a:xfrm>
          <a:prstGeom prst="rect">
            <a:avLst/>
          </a:prstGeom>
          <a:solidFill>
            <a:schemeClr val="accent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7B0831E-A801-FF21-0513-332B3D50D5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549" y="1574493"/>
            <a:ext cx="3301042" cy="3123869"/>
          </a:xfrm>
          <a:prstGeom prst="rect">
            <a:avLst/>
          </a:prstGeom>
        </p:spPr>
      </p:pic>
      <p:pic>
        <p:nvPicPr>
          <p:cNvPr id="21" name="Picture 20" descr="Icon&#10;&#10;Description automatically generated">
            <a:extLst>
              <a:ext uri="{FF2B5EF4-FFF2-40B4-BE49-F238E27FC236}">
                <a16:creationId xmlns:a16="http://schemas.microsoft.com/office/drawing/2014/main" id="{948DDA5C-4C1E-6B19-7F7B-169AC26AA8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27973" y="5862496"/>
            <a:ext cx="502920" cy="502920"/>
          </a:xfrm>
          <a:prstGeom prst="rect">
            <a:avLst/>
          </a:prstGeom>
        </p:spPr>
      </p:pic>
      <p:pic>
        <p:nvPicPr>
          <p:cNvPr id="23" name="Picture 22" descr="Icon&#10;&#10;Description automatically generated">
            <a:extLst>
              <a:ext uri="{FF2B5EF4-FFF2-40B4-BE49-F238E27FC236}">
                <a16:creationId xmlns:a16="http://schemas.microsoft.com/office/drawing/2014/main" id="{830B126E-B784-94A8-ADB7-09CB44F8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0061" y="5846023"/>
            <a:ext cx="502920" cy="502920"/>
          </a:xfrm>
          <a:prstGeom prst="rect">
            <a:avLst/>
          </a:prstGeom>
        </p:spPr>
      </p:pic>
      <p:pic>
        <p:nvPicPr>
          <p:cNvPr id="25" name="Picture 24" descr="Icon&#10;&#10;Description automatically generated">
            <a:extLst>
              <a:ext uri="{FF2B5EF4-FFF2-40B4-BE49-F238E27FC236}">
                <a16:creationId xmlns:a16="http://schemas.microsoft.com/office/drawing/2014/main" id="{2B5C3365-C6EB-E3C7-3A45-B7BEC003E82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24017" y="5896521"/>
            <a:ext cx="502920" cy="502920"/>
          </a:xfrm>
          <a:prstGeom prst="rect">
            <a:avLst/>
          </a:prstGeom>
        </p:spPr>
      </p:pic>
      <p:sp>
        <p:nvSpPr>
          <p:cNvPr id="26" name="TextBox 25">
            <a:extLst>
              <a:ext uri="{FF2B5EF4-FFF2-40B4-BE49-F238E27FC236}">
                <a16:creationId xmlns:a16="http://schemas.microsoft.com/office/drawing/2014/main" id="{CA9E0E4E-F8F8-02D8-C2B2-6DAABC7CC8A1}"/>
              </a:ext>
            </a:extLst>
          </p:cNvPr>
          <p:cNvSpPr txBox="1"/>
          <p:nvPr userDrawn="1"/>
        </p:nvSpPr>
        <p:spPr>
          <a:xfrm>
            <a:off x="1149071" y="5950447"/>
            <a:ext cx="1918776" cy="307777"/>
          </a:xfrm>
          <a:prstGeom prst="rect">
            <a:avLst/>
          </a:prstGeom>
          <a:noFill/>
        </p:spPr>
        <p:txBody>
          <a:bodyPr wrap="square" rtlCol="0">
            <a:spAutoFit/>
          </a:bodyPr>
          <a:lstStyle/>
          <a:p>
            <a:r>
              <a:rPr lang="en-US" sz="1400" dirty="0">
                <a:solidFill>
                  <a:schemeClr val="bg1"/>
                </a:solidFill>
              </a:rPr>
              <a:t>Oregon.gov/</a:t>
            </a:r>
            <a:r>
              <a:rPr lang="en-US" sz="1400" dirty="0" err="1">
                <a:solidFill>
                  <a:schemeClr val="bg1"/>
                </a:solidFill>
              </a:rPr>
              <a:t>owrd</a:t>
            </a:r>
            <a:endParaRPr lang="en-US" sz="1400" dirty="0">
              <a:solidFill>
                <a:schemeClr val="bg1"/>
              </a:solidFill>
            </a:endParaRPr>
          </a:p>
        </p:txBody>
      </p:sp>
      <p:sp>
        <p:nvSpPr>
          <p:cNvPr id="27" name="TextBox 26">
            <a:extLst>
              <a:ext uri="{FF2B5EF4-FFF2-40B4-BE49-F238E27FC236}">
                <a16:creationId xmlns:a16="http://schemas.microsoft.com/office/drawing/2014/main" id="{C93CFA70-9661-3ACC-ACAE-87A7DB19E16C}"/>
              </a:ext>
            </a:extLst>
          </p:cNvPr>
          <p:cNvSpPr txBox="1"/>
          <p:nvPr userDrawn="1"/>
        </p:nvSpPr>
        <p:spPr>
          <a:xfrm>
            <a:off x="4714645" y="6000945"/>
            <a:ext cx="2061737" cy="338554"/>
          </a:xfrm>
          <a:prstGeom prst="rect">
            <a:avLst/>
          </a:prstGeom>
          <a:noFill/>
        </p:spPr>
        <p:txBody>
          <a:bodyPr wrap="square" rtlCol="0">
            <a:spAutoFit/>
          </a:bodyPr>
          <a:lstStyle/>
          <a:p>
            <a:r>
              <a:rPr lang="en-US" sz="1600" dirty="0">
                <a:solidFill>
                  <a:schemeClr val="bg1"/>
                </a:solidFill>
              </a:rPr>
              <a:t>@OregonGovWRD</a:t>
            </a:r>
          </a:p>
        </p:txBody>
      </p:sp>
      <p:sp>
        <p:nvSpPr>
          <p:cNvPr id="29" name="TextBox 28">
            <a:extLst>
              <a:ext uri="{FF2B5EF4-FFF2-40B4-BE49-F238E27FC236}">
                <a16:creationId xmlns:a16="http://schemas.microsoft.com/office/drawing/2014/main" id="{947B73E0-D2EC-0C1D-8FE8-5CC14EED6AF5}"/>
              </a:ext>
            </a:extLst>
          </p:cNvPr>
          <p:cNvSpPr txBox="1"/>
          <p:nvPr userDrawn="1"/>
        </p:nvSpPr>
        <p:spPr>
          <a:xfrm>
            <a:off x="8350925" y="5950447"/>
            <a:ext cx="3030408" cy="338554"/>
          </a:xfrm>
          <a:prstGeom prst="rect">
            <a:avLst/>
          </a:prstGeom>
          <a:noFill/>
        </p:spPr>
        <p:txBody>
          <a:bodyPr wrap="square" rtlCol="0">
            <a:spAutoFit/>
          </a:bodyPr>
          <a:lstStyle/>
          <a:p>
            <a:r>
              <a:rPr lang="en-US" sz="1600" dirty="0">
                <a:solidFill>
                  <a:schemeClr val="bg1"/>
                </a:solidFill>
              </a:rPr>
              <a:t>Linkedin.com/company/</a:t>
            </a:r>
            <a:r>
              <a:rPr lang="en-US" sz="1600" dirty="0" err="1">
                <a:solidFill>
                  <a:schemeClr val="bg1"/>
                </a:solidFill>
              </a:rPr>
              <a:t>owrd</a:t>
            </a:r>
            <a:endParaRPr lang="en-US" sz="1600" dirty="0">
              <a:solidFill>
                <a:schemeClr val="bg1"/>
              </a:solidFill>
            </a:endParaRPr>
          </a:p>
        </p:txBody>
      </p:sp>
      <p:sp>
        <p:nvSpPr>
          <p:cNvPr id="2" name="Title 1">
            <a:extLst>
              <a:ext uri="{FF2B5EF4-FFF2-40B4-BE49-F238E27FC236}">
                <a16:creationId xmlns:a16="http://schemas.microsoft.com/office/drawing/2014/main" id="{CC1FB888-201A-A098-4331-A9D7CD00495C}"/>
              </a:ext>
            </a:extLst>
          </p:cNvPr>
          <p:cNvSpPr>
            <a:spLocks noGrp="1"/>
          </p:cNvSpPr>
          <p:nvPr>
            <p:ph type="title"/>
          </p:nvPr>
        </p:nvSpPr>
        <p:spPr>
          <a:xfrm>
            <a:off x="5239036" y="1729824"/>
            <a:ext cx="6340415" cy="1245399"/>
          </a:xfrm>
        </p:spPr>
        <p:txBody>
          <a:bodyPr/>
          <a:lstStyle>
            <a:lvl1pPr>
              <a:defRPr b="1">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516968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ast Slid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7E7E5E-AB35-4E2A-9619-4A0132E233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2438" y="1621114"/>
            <a:ext cx="3301042" cy="3123869"/>
          </a:xfrm>
          <a:prstGeom prst="rect">
            <a:avLst/>
          </a:prstGeom>
        </p:spPr>
      </p:pic>
    </p:spTree>
    <p:extLst>
      <p:ext uri="{BB962C8B-B14F-4D97-AF65-F5344CB8AC3E}">
        <p14:creationId xmlns:p14="http://schemas.microsoft.com/office/powerpoint/2010/main" val="2150734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B5D1C-ECB0-8B54-E7EC-0DD9704EC7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A89E6E-D60B-3993-8F59-E591D5987D1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102C7E-3AED-E1E8-0439-F014A74722CE}"/>
              </a:ext>
            </a:extLst>
          </p:cNvPr>
          <p:cNvSpPr>
            <a:spLocks noGrp="1"/>
          </p:cNvSpPr>
          <p:nvPr>
            <p:ph type="dt" sz="half" idx="10"/>
          </p:nvPr>
        </p:nvSpPr>
        <p:spPr/>
        <p:txBody>
          <a:bodyPr/>
          <a:lstStyle/>
          <a:p>
            <a:fld id="{D937CAC6-9117-436B-A1C8-548CE0ACCA18}" type="datetimeFigureOut">
              <a:rPr lang="en-US" smtClean="0"/>
              <a:t>3/16/2026</a:t>
            </a:fld>
            <a:endParaRPr lang="en-US"/>
          </a:p>
        </p:txBody>
      </p:sp>
      <p:sp>
        <p:nvSpPr>
          <p:cNvPr id="5" name="Footer Placeholder 4">
            <a:extLst>
              <a:ext uri="{FF2B5EF4-FFF2-40B4-BE49-F238E27FC236}">
                <a16:creationId xmlns:a16="http://schemas.microsoft.com/office/drawing/2014/main" id="{2C92B245-0AC0-B2C1-6095-92B570BC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0E03-E3C4-2EC8-60F1-E301EC28D707}"/>
              </a:ext>
            </a:extLst>
          </p:cNvPr>
          <p:cNvSpPr>
            <a:spLocks noGrp="1"/>
          </p:cNvSpPr>
          <p:nvPr>
            <p:ph type="sldNum" sz="quarter" idx="12"/>
          </p:nvPr>
        </p:nvSpPr>
        <p:spPr/>
        <p:txBody>
          <a:bodyPr/>
          <a:lstStyle/>
          <a:p>
            <a:fld id="{110A378C-3789-4484-B561-E5320D0B0115}" type="slidenum">
              <a:rPr lang="en-US" smtClean="0"/>
              <a:t>‹#›</a:t>
            </a:fld>
            <a:endParaRPr lang="en-US"/>
          </a:p>
        </p:txBody>
      </p:sp>
    </p:spTree>
    <p:extLst>
      <p:ext uri="{BB962C8B-B14F-4D97-AF65-F5344CB8AC3E}">
        <p14:creationId xmlns:p14="http://schemas.microsoft.com/office/powerpoint/2010/main" val="38846598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j-lt"/>
                <a:cs typeface="Segoe UI Semibold" panose="020B0702040204020203"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mn-lt"/>
                <a:cs typeface="Segoe UI" panose="020B0502040204020203" pitchFamily="34" charset="0"/>
              </a:defRPr>
            </a:lvl1pPr>
            <a:lvl2pPr>
              <a:defRPr>
                <a:latin typeface="+mn-lt"/>
                <a:cs typeface="Segoe UI" panose="020B0502040204020203" pitchFamily="34" charset="0"/>
              </a:defRPr>
            </a:lvl2pPr>
            <a:lvl3pPr>
              <a:defRPr>
                <a:latin typeface="+mn-lt"/>
                <a:cs typeface="Segoe UI" panose="020B0502040204020203" pitchFamily="34" charset="0"/>
              </a:defRPr>
            </a:lvl3pPr>
            <a:lvl4pPr>
              <a:defRPr>
                <a:latin typeface="+mn-lt"/>
                <a:cs typeface="Segoe UI" panose="020B0502040204020203" pitchFamily="34" charset="0"/>
              </a:defRPr>
            </a:lvl4pPr>
            <a:lvl5pPr>
              <a:defRPr>
                <a:latin typeface="+mn-lt"/>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dirty="0"/>
          </a:p>
        </p:txBody>
      </p:sp>
      <p:pic>
        <p:nvPicPr>
          <p:cNvPr id="8" name="Picture 7">
            <a:extLst>
              <a:ext uri="{FF2B5EF4-FFF2-40B4-BE49-F238E27FC236}">
                <a16:creationId xmlns:a16="http://schemas.microsoft.com/office/drawing/2014/main" id="{979D11B9-5430-46F4-A765-CEBF5A1273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43008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mj-lt"/>
                <a:cs typeface="Segoe UI Semibold" panose="020B0702040204020203"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mn-lt"/>
                <a:cs typeface="Segoe UI" panose="020B0502040204020203" pitchFamily="34" charset="0"/>
              </a:defRPr>
            </a:lvl1pPr>
            <a:lvl2pPr>
              <a:defRPr>
                <a:latin typeface="+mn-lt"/>
                <a:cs typeface="Segoe UI" panose="020B0502040204020203" pitchFamily="34" charset="0"/>
              </a:defRPr>
            </a:lvl2pPr>
            <a:lvl3pPr>
              <a:defRPr>
                <a:latin typeface="+mn-lt"/>
                <a:cs typeface="Segoe UI" panose="020B0502040204020203" pitchFamily="34" charset="0"/>
              </a:defRPr>
            </a:lvl3pPr>
            <a:lvl4pPr>
              <a:defRPr>
                <a:latin typeface="+mn-lt"/>
                <a:cs typeface="Segoe UI" panose="020B0502040204020203" pitchFamily="34" charset="0"/>
              </a:defRPr>
            </a:lvl4pPr>
            <a:lvl5pPr>
              <a:defRPr>
                <a:latin typeface="+mn-lt"/>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dirty="0"/>
          </a:p>
        </p:txBody>
      </p:sp>
      <p:pic>
        <p:nvPicPr>
          <p:cNvPr id="8" name="Picture 7">
            <a:extLst>
              <a:ext uri="{FF2B5EF4-FFF2-40B4-BE49-F238E27FC236}">
                <a16:creationId xmlns:a16="http://schemas.microsoft.com/office/drawing/2014/main" id="{698C726C-39C3-4E01-B2BC-6DD776AC83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3348413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731CBF-069C-7140-3DE8-079760CF192F}"/>
              </a:ext>
            </a:extLst>
          </p:cNvPr>
          <p:cNvSpPr/>
          <p:nvPr userDrawn="1"/>
        </p:nvSpPr>
        <p:spPr>
          <a:xfrm>
            <a:off x="0" y="0"/>
            <a:ext cx="691201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92C8A28-FC96-FFA9-9C81-958C3006ED54}"/>
              </a:ext>
            </a:extLst>
          </p:cNvPr>
          <p:cNvSpPr/>
          <p:nvPr userDrawn="1"/>
        </p:nvSpPr>
        <p:spPr>
          <a:xfrm>
            <a:off x="6686364" y="0"/>
            <a:ext cx="22565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8301D33-13CA-5138-FFDF-B629B53C2DBC}"/>
              </a:ext>
            </a:extLst>
          </p:cNvPr>
          <p:cNvSpPr>
            <a:spLocks noGrp="1"/>
          </p:cNvSpPr>
          <p:nvPr>
            <p:ph type="ctrTitle" hasCustomPrompt="1"/>
          </p:nvPr>
        </p:nvSpPr>
        <p:spPr>
          <a:xfrm>
            <a:off x="149523" y="1001248"/>
            <a:ext cx="5395871" cy="1878158"/>
          </a:xfrm>
        </p:spPr>
        <p:txBody>
          <a:bodyPr anchor="b"/>
          <a:lstStyle>
            <a:lvl1pPr algn="r">
              <a:defRPr sz="6000" b="1">
                <a:solidFill>
                  <a:schemeClr val="bg1"/>
                </a:solidFill>
                <a:latin typeface="+mj-lt"/>
                <a:ea typeface="Segoe UI Black" panose="020B0A02040204020203" pitchFamily="34" charset="0"/>
              </a:defRPr>
            </a:lvl1pPr>
          </a:lstStyle>
          <a:p>
            <a:r>
              <a:rPr lang="en-US"/>
              <a:t>Title</a:t>
            </a:r>
          </a:p>
        </p:txBody>
      </p:sp>
      <p:sp>
        <p:nvSpPr>
          <p:cNvPr id="6" name="Subtitle 2">
            <a:extLst>
              <a:ext uri="{FF2B5EF4-FFF2-40B4-BE49-F238E27FC236}">
                <a16:creationId xmlns:a16="http://schemas.microsoft.com/office/drawing/2014/main" id="{0A712F07-F69B-5F12-AF26-E3E68240C7C8}"/>
              </a:ext>
            </a:extLst>
          </p:cNvPr>
          <p:cNvSpPr>
            <a:spLocks noGrp="1"/>
          </p:cNvSpPr>
          <p:nvPr>
            <p:ph type="subTitle" idx="1" hasCustomPrompt="1"/>
          </p:nvPr>
        </p:nvSpPr>
        <p:spPr>
          <a:xfrm>
            <a:off x="149523" y="3288491"/>
            <a:ext cx="5395871" cy="1167005"/>
          </a:xfrm>
        </p:spPr>
        <p:txBody>
          <a:bodyPr/>
          <a:lstStyle>
            <a:lvl1pPr marL="0" indent="0" algn="r">
              <a:buNone/>
              <a:defRPr sz="2400">
                <a:solidFill>
                  <a:schemeClr val="bg1"/>
                </a:solidFill>
                <a:latin typeface="+mj-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7" name="Text Placeholder 15">
            <a:extLst>
              <a:ext uri="{FF2B5EF4-FFF2-40B4-BE49-F238E27FC236}">
                <a16:creationId xmlns:a16="http://schemas.microsoft.com/office/drawing/2014/main" id="{D23EF8FA-DED2-73B1-3C40-107DED7C0A5B}"/>
              </a:ext>
            </a:extLst>
          </p:cNvPr>
          <p:cNvSpPr>
            <a:spLocks noGrp="1"/>
          </p:cNvSpPr>
          <p:nvPr>
            <p:ph type="body" sz="quarter" idx="13" hasCustomPrompt="1"/>
          </p:nvPr>
        </p:nvSpPr>
        <p:spPr>
          <a:xfrm>
            <a:off x="114300" y="4864581"/>
            <a:ext cx="5431094" cy="320468"/>
          </a:xfrm>
        </p:spPr>
        <p:txBody>
          <a:bodyPr>
            <a:noAutofit/>
          </a:bodyPr>
          <a:lstStyle>
            <a:lvl5pPr marL="1828800" indent="0" algn="r">
              <a:buNone/>
              <a:defRPr sz="2000" b="1">
                <a:solidFill>
                  <a:schemeClr val="bg1"/>
                </a:solidFill>
                <a:latin typeface="+mn-lt"/>
                <a:cs typeface="Segoe UI" panose="020B0502040204020203" pitchFamily="34" charset="0"/>
              </a:defRPr>
            </a:lvl5pPr>
          </a:lstStyle>
          <a:p>
            <a:pPr lvl="4"/>
            <a:r>
              <a:rPr lang="en-US"/>
              <a:t>Presenter’s Name</a:t>
            </a:r>
          </a:p>
        </p:txBody>
      </p:sp>
      <p:sp>
        <p:nvSpPr>
          <p:cNvPr id="8" name="Text Placeholder 15">
            <a:extLst>
              <a:ext uri="{FF2B5EF4-FFF2-40B4-BE49-F238E27FC236}">
                <a16:creationId xmlns:a16="http://schemas.microsoft.com/office/drawing/2014/main" id="{541FBD1F-E4CA-6F02-7A90-CD1F1B1D1174}"/>
              </a:ext>
            </a:extLst>
          </p:cNvPr>
          <p:cNvSpPr>
            <a:spLocks noGrp="1"/>
          </p:cNvSpPr>
          <p:nvPr>
            <p:ph type="body" sz="quarter" idx="14" hasCustomPrompt="1"/>
          </p:nvPr>
        </p:nvSpPr>
        <p:spPr>
          <a:xfrm>
            <a:off x="114298" y="5407509"/>
            <a:ext cx="5431096" cy="320468"/>
          </a:xfrm>
        </p:spPr>
        <p:txBody>
          <a:bodyPr>
            <a:noAutofit/>
          </a:bodyPr>
          <a:lstStyle>
            <a:lvl5pPr marL="1828800" indent="0" algn="r">
              <a:buNone/>
              <a:defRPr sz="2000" b="1">
                <a:solidFill>
                  <a:schemeClr val="bg1"/>
                </a:solidFill>
                <a:latin typeface="+mn-lt"/>
                <a:cs typeface="Segoe UI" panose="020B0502040204020203" pitchFamily="34" charset="0"/>
              </a:defRPr>
            </a:lvl5pPr>
          </a:lstStyle>
          <a:p>
            <a:pPr lvl="4"/>
            <a:r>
              <a:rPr lang="en-US"/>
              <a:t>Date of Presentation</a:t>
            </a:r>
          </a:p>
        </p:txBody>
      </p:sp>
      <p:sp>
        <p:nvSpPr>
          <p:cNvPr id="9" name="Picture Placeholder 18">
            <a:extLst>
              <a:ext uri="{FF2B5EF4-FFF2-40B4-BE49-F238E27FC236}">
                <a16:creationId xmlns:a16="http://schemas.microsoft.com/office/drawing/2014/main" id="{46F3931E-74A9-AAB8-E710-9CC8EB1C03E3}"/>
              </a:ext>
            </a:extLst>
          </p:cNvPr>
          <p:cNvSpPr>
            <a:spLocks noGrp="1"/>
          </p:cNvSpPr>
          <p:nvPr>
            <p:ph type="pic" sz="quarter" idx="15"/>
          </p:nvPr>
        </p:nvSpPr>
        <p:spPr>
          <a:xfrm>
            <a:off x="6912016" y="0"/>
            <a:ext cx="5319742" cy="6857999"/>
          </a:xfrm>
        </p:spPr>
        <p:txBody>
          <a:bodyPr/>
          <a:lstStyle>
            <a:lvl1pPr>
              <a:defRPr>
                <a:latin typeface="+mj-lt"/>
                <a:cs typeface="Segoe UI" panose="020B0502040204020203" pitchFamily="34" charset="0"/>
              </a:defRPr>
            </a:lvl1pPr>
          </a:lstStyle>
          <a:p>
            <a:r>
              <a:rPr lang="en-US"/>
              <a:t>Click icon to add picture</a:t>
            </a:r>
          </a:p>
        </p:txBody>
      </p:sp>
    </p:spTree>
    <p:extLst>
      <p:ext uri="{BB962C8B-B14F-4D97-AF65-F5344CB8AC3E}">
        <p14:creationId xmlns:p14="http://schemas.microsoft.com/office/powerpoint/2010/main" val="818929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7" name="Rectangle 6"/>
          <p:cNvSpPr/>
          <p:nvPr userDrawn="1"/>
        </p:nvSpPr>
        <p:spPr>
          <a:xfrm>
            <a:off x="4312115" y="599248"/>
            <a:ext cx="7875640" cy="49259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697128" y="1227443"/>
            <a:ext cx="6564427" cy="1878158"/>
          </a:xfrm>
        </p:spPr>
        <p:txBody>
          <a:bodyPr anchor="b"/>
          <a:lstStyle>
            <a:lvl1pPr algn="l">
              <a:defRPr sz="6000" b="1">
                <a:solidFill>
                  <a:schemeClr val="bg1"/>
                </a:solidFill>
                <a:latin typeface="+mj-lt"/>
                <a:ea typeface="Segoe UI Black" panose="020B0A02040204020203" pitchFamily="34" charset="0"/>
              </a:defRPr>
            </a:lvl1pPr>
          </a:lstStyle>
          <a:p>
            <a:r>
              <a:rPr lang="en-US"/>
              <a:t>Title</a:t>
            </a:r>
          </a:p>
        </p:txBody>
      </p:sp>
      <p:sp>
        <p:nvSpPr>
          <p:cNvPr id="3" name="Subtitle 2"/>
          <p:cNvSpPr>
            <a:spLocks noGrp="1"/>
          </p:cNvSpPr>
          <p:nvPr>
            <p:ph type="subTitle" idx="1" hasCustomPrompt="1"/>
          </p:nvPr>
        </p:nvSpPr>
        <p:spPr>
          <a:xfrm>
            <a:off x="4697128" y="3514686"/>
            <a:ext cx="6564427" cy="1167005"/>
          </a:xfrm>
        </p:spPr>
        <p:txBody>
          <a:bodyPr/>
          <a:lstStyle>
            <a:lvl1pPr marL="0" indent="0" algn="l">
              <a:buNone/>
              <a:defRPr sz="2400">
                <a:solidFill>
                  <a:schemeClr val="bg1"/>
                </a:solidFill>
                <a:latin typeface="+mj-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6" name="Text Placeholder 15"/>
          <p:cNvSpPr>
            <a:spLocks noGrp="1"/>
          </p:cNvSpPr>
          <p:nvPr>
            <p:ph type="body" sz="quarter" idx="13" hasCustomPrompt="1"/>
          </p:nvPr>
        </p:nvSpPr>
        <p:spPr>
          <a:xfrm>
            <a:off x="4426414" y="5891375"/>
            <a:ext cx="6844305" cy="320468"/>
          </a:xfrm>
        </p:spPr>
        <p:txBody>
          <a:bodyPr/>
          <a:lstStyle>
            <a:lvl5pPr marL="1828800" indent="0" algn="l">
              <a:buNone/>
              <a:defRPr>
                <a:solidFill>
                  <a:schemeClr val="tx1"/>
                </a:solidFill>
                <a:latin typeface="+mn-lt"/>
                <a:cs typeface="Segoe UI" panose="020B0502040204020203" pitchFamily="34" charset="0"/>
              </a:defRPr>
            </a:lvl5pPr>
          </a:lstStyle>
          <a:p>
            <a:pPr lvl="4"/>
            <a:r>
              <a:rPr lang="en-US"/>
              <a:t>Presenter’s Name</a:t>
            </a:r>
          </a:p>
        </p:txBody>
      </p:sp>
      <p:sp>
        <p:nvSpPr>
          <p:cNvPr id="17" name="Text Placeholder 15"/>
          <p:cNvSpPr>
            <a:spLocks noGrp="1"/>
          </p:cNvSpPr>
          <p:nvPr>
            <p:ph type="body" sz="quarter" idx="14" hasCustomPrompt="1"/>
          </p:nvPr>
        </p:nvSpPr>
        <p:spPr>
          <a:xfrm>
            <a:off x="4426413" y="6434303"/>
            <a:ext cx="6844308" cy="320468"/>
          </a:xfrm>
        </p:spPr>
        <p:txBody>
          <a:bodyPr/>
          <a:lstStyle>
            <a:lvl5pPr marL="1828800" indent="0" algn="l">
              <a:buNone/>
              <a:defRPr>
                <a:solidFill>
                  <a:schemeClr val="tx1"/>
                </a:solidFill>
                <a:latin typeface="+mn-lt"/>
                <a:cs typeface="Segoe UI" panose="020B0502040204020203" pitchFamily="34" charset="0"/>
              </a:defRPr>
            </a:lvl5pPr>
          </a:lstStyle>
          <a:p>
            <a:pPr lvl="4"/>
            <a:r>
              <a:rPr lang="en-US"/>
              <a:t>Date of Presentation</a:t>
            </a:r>
          </a:p>
        </p:txBody>
      </p:sp>
      <p:sp>
        <p:nvSpPr>
          <p:cNvPr id="19" name="Picture Placeholder 18"/>
          <p:cNvSpPr>
            <a:spLocks noGrp="1"/>
          </p:cNvSpPr>
          <p:nvPr>
            <p:ph type="pic" sz="quarter" idx="15"/>
          </p:nvPr>
        </p:nvSpPr>
        <p:spPr>
          <a:xfrm>
            <a:off x="20853" y="599246"/>
            <a:ext cx="4316360" cy="4925963"/>
          </a:xfrm>
          <a:ln>
            <a:noFill/>
          </a:ln>
        </p:spPr>
        <p:txBody>
          <a:bodyPr>
            <a:normAutofit/>
          </a:bodyPr>
          <a:lstStyle>
            <a:lvl1pPr>
              <a:defRPr sz="2800">
                <a:latin typeface="+mj-lt"/>
                <a:cs typeface="Segoe UI" panose="020B0502040204020203" pitchFamily="34" charset="0"/>
              </a:defRPr>
            </a:lvl1pPr>
          </a:lstStyle>
          <a:p>
            <a:r>
              <a:rPr lang="en-US"/>
              <a:t>Click icon to add picture</a:t>
            </a:r>
          </a:p>
        </p:txBody>
      </p:sp>
      <p:pic>
        <p:nvPicPr>
          <p:cNvPr id="5" name="Picture 4">
            <a:extLst>
              <a:ext uri="{FF2B5EF4-FFF2-40B4-BE49-F238E27FC236}">
                <a16:creationId xmlns:a16="http://schemas.microsoft.com/office/drawing/2014/main" id="{B396A897-D301-4BB3-8EC9-A31384BECE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
        <p:nvSpPr>
          <p:cNvPr id="4" name="Rectangle 3">
            <a:extLst>
              <a:ext uri="{FF2B5EF4-FFF2-40B4-BE49-F238E27FC236}">
                <a16:creationId xmlns:a16="http://schemas.microsoft.com/office/drawing/2014/main" id="{499E4E4B-E69C-4013-4786-597CF17626B6}"/>
              </a:ext>
            </a:extLst>
          </p:cNvPr>
          <p:cNvSpPr/>
          <p:nvPr userDrawn="1"/>
        </p:nvSpPr>
        <p:spPr>
          <a:xfrm>
            <a:off x="4317335" y="599247"/>
            <a:ext cx="258508" cy="492596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948396"/>
      </p:ext>
    </p:extLst>
  </p:cSld>
  <p:clrMapOvr>
    <a:masterClrMapping/>
  </p:clrMapOvr>
  <p:extLst>
    <p:ext uri="{DCECCB84-F9BA-43D5-87BE-67443E8EF086}">
      <p15:sldGuideLst xmlns:p15="http://schemas.microsoft.com/office/powerpoint/2012/main">
        <p15:guide id="1" orient="horz" pos="7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549" y="164547"/>
            <a:ext cx="10741251" cy="1245399"/>
          </a:xfrm>
        </p:spPr>
        <p:txBody>
          <a:bodyPr/>
          <a:lstStyle>
            <a:lvl1pPr>
              <a:defRPr b="1" baseline="0">
                <a:latin typeface="+mj-lt"/>
                <a:cs typeface="Segoe UI Semibold" panose="020B0702040204020203" pitchFamily="34" charset="0"/>
              </a:defRPr>
            </a:lvl1pPr>
          </a:lstStyle>
          <a:p>
            <a:r>
              <a:rPr lang="en-US"/>
              <a:t>Click to edit title</a:t>
            </a:r>
          </a:p>
        </p:txBody>
      </p:sp>
      <p:sp>
        <p:nvSpPr>
          <p:cNvPr id="3" name="Content Placeholder 2"/>
          <p:cNvSpPr>
            <a:spLocks noGrp="1"/>
          </p:cNvSpPr>
          <p:nvPr>
            <p:ph idx="1"/>
          </p:nvPr>
        </p:nvSpPr>
        <p:spPr>
          <a:xfrm>
            <a:off x="612549" y="1825625"/>
            <a:ext cx="10741251" cy="4351338"/>
          </a:xfrm>
        </p:spPr>
        <p:txBody>
          <a:bodyPr/>
          <a:lstStyle>
            <a:lvl1pPr>
              <a:defRPr b="0">
                <a:latin typeface="+mn-lt"/>
                <a:cs typeface="Segoe UI" panose="020B0502040204020203" pitchFamily="34" charset="0"/>
              </a:defRPr>
            </a:lvl1pPr>
            <a:lvl2pPr>
              <a:defRPr b="0">
                <a:latin typeface="+mn-lt"/>
                <a:cs typeface="Segoe UI" panose="020B0502040204020203" pitchFamily="34" charset="0"/>
              </a:defRPr>
            </a:lvl2pPr>
            <a:lvl3pPr>
              <a:defRPr b="0">
                <a:latin typeface="+mn-lt"/>
                <a:cs typeface="Segoe UI" panose="020B0502040204020203" pitchFamily="34" charset="0"/>
              </a:defRPr>
            </a:lvl3pPr>
            <a:lvl4pPr>
              <a:defRPr b="0">
                <a:latin typeface="+mn-lt"/>
                <a:cs typeface="Segoe UI" panose="020B0502040204020203" pitchFamily="34" charset="0"/>
              </a:defRPr>
            </a:lvl4pPr>
            <a:lvl5pPr>
              <a:defRPr b="0">
                <a:latin typeface="+mn-lt"/>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sp>
        <p:nvSpPr>
          <p:cNvPr id="7" name="Rectangle 6"/>
          <p:cNvSpPr/>
          <p:nvPr userDrawn="1"/>
        </p:nvSpPr>
        <p:spPr>
          <a:xfrm>
            <a:off x="11353800" y="0"/>
            <a:ext cx="838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D818054-78FB-454C-B79B-6C64251BBC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
        <p:nvSpPr>
          <p:cNvPr id="4" name="Rectangle 3">
            <a:extLst>
              <a:ext uri="{FF2B5EF4-FFF2-40B4-BE49-F238E27FC236}">
                <a16:creationId xmlns:a16="http://schemas.microsoft.com/office/drawing/2014/main" id="{0C169F41-CEF3-5FCA-8AB5-5A9D136B3E24}"/>
              </a:ext>
            </a:extLst>
          </p:cNvPr>
          <p:cNvSpPr/>
          <p:nvPr userDrawn="1"/>
        </p:nvSpPr>
        <p:spPr>
          <a:xfrm>
            <a:off x="11353800" y="0"/>
            <a:ext cx="22565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268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6742" y="801238"/>
            <a:ext cx="10515600" cy="2852737"/>
          </a:xfrm>
        </p:spPr>
        <p:txBody>
          <a:bodyPr anchor="b"/>
          <a:lstStyle>
            <a:lvl1pPr algn="ctr">
              <a:defRPr sz="6000" b="1" baseline="0">
                <a:latin typeface="+mj-lt"/>
                <a:ea typeface="Segoe UI Black" panose="020B0A02040204020203" pitchFamily="34" charset="0"/>
              </a:defRPr>
            </a:lvl1pPr>
          </a:lstStyle>
          <a:p>
            <a:r>
              <a:rPr lang="en-US"/>
              <a:t>Click to add section title</a:t>
            </a:r>
          </a:p>
        </p:txBody>
      </p:sp>
      <p:sp>
        <p:nvSpPr>
          <p:cNvPr id="3" name="Text Placeholder 2"/>
          <p:cNvSpPr>
            <a:spLocks noGrp="1"/>
          </p:cNvSpPr>
          <p:nvPr>
            <p:ph type="body" idx="1" hasCustomPrompt="1"/>
          </p:nvPr>
        </p:nvSpPr>
        <p:spPr>
          <a:xfrm>
            <a:off x="890803" y="4103321"/>
            <a:ext cx="10515600" cy="1500187"/>
          </a:xfrm>
        </p:spPr>
        <p:txBody>
          <a:bodyPr/>
          <a:lstStyle>
            <a:lvl1pPr marL="0" indent="0" algn="ctr">
              <a:buNone/>
              <a:defRPr sz="2400">
                <a:solidFill>
                  <a:schemeClr val="tx1">
                    <a:tint val="75000"/>
                  </a:schemeClr>
                </a:solidFill>
                <a:latin typeface="+mj-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cxnSp>
        <p:nvCxnSpPr>
          <p:cNvPr id="8" name="Straight Connector 7"/>
          <p:cNvCxnSpPr/>
          <p:nvPr userDrawn="1"/>
        </p:nvCxnSpPr>
        <p:spPr>
          <a:xfrm>
            <a:off x="890803" y="3875879"/>
            <a:ext cx="10456647"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B7B24BC-6AE1-4825-B164-E07B8EBBE5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1064759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Side by S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a:t>Click to edit title</a:t>
            </a:r>
          </a:p>
        </p:txBody>
      </p:sp>
      <p:sp>
        <p:nvSpPr>
          <p:cNvPr id="3" name="Content Placeholder 2"/>
          <p:cNvSpPr>
            <a:spLocks noGrp="1"/>
          </p:cNvSpPr>
          <p:nvPr>
            <p:ph sz="half" idx="1" hasCustomPrompt="1"/>
          </p:nvPr>
        </p:nvSpPr>
        <p:spPr>
          <a:xfrm>
            <a:off x="612549" y="1825625"/>
            <a:ext cx="5407251" cy="3884950"/>
          </a:xfrm>
        </p:spPr>
        <p:txBody>
          <a:bodyPr>
            <a:normAutofit/>
          </a:bodyPr>
          <a:lstStyle>
            <a:lvl1pPr marL="0" indent="0">
              <a:buNone/>
              <a:defRPr sz="2000" b="0">
                <a:latin typeface="+mn-lt"/>
                <a:cs typeface="Segoe UI" panose="020B0502040204020203" pitchFamily="34" charset="0"/>
              </a:defRPr>
            </a:lvl1pPr>
          </a:lstStyle>
          <a:p>
            <a:r>
              <a:rPr lang="en-US"/>
              <a:t>A little bit about this titled section.</a:t>
            </a:r>
          </a:p>
        </p:txBody>
      </p:sp>
      <p:sp>
        <p:nvSpPr>
          <p:cNvPr id="4" name="Content Placeholder 3"/>
          <p:cNvSpPr>
            <a:spLocks noGrp="1"/>
          </p:cNvSpPr>
          <p:nvPr>
            <p:ph sz="half" idx="2" hasCustomPrompt="1"/>
          </p:nvPr>
        </p:nvSpPr>
        <p:spPr>
          <a:xfrm>
            <a:off x="6172200" y="1825625"/>
            <a:ext cx="5407250" cy="388495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a:latin typeface="+mn-lt"/>
                <a:cs typeface="Segoe UI" panose="020B0502040204020203"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 little bit about this titled section.</a:t>
            </a:r>
          </a:p>
          <a:p>
            <a:pPr lvl="0"/>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pic>
        <p:nvPicPr>
          <p:cNvPr id="8" name="Picture 7">
            <a:extLst>
              <a:ext uri="{FF2B5EF4-FFF2-40B4-BE49-F238E27FC236}">
                <a16:creationId xmlns:a16="http://schemas.microsoft.com/office/drawing/2014/main" id="{61F0ACCE-2CCF-4A3C-8AF8-F537CA1F5C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2729805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7130" y="168342"/>
            <a:ext cx="10937404" cy="1256198"/>
          </a:xfrm>
        </p:spPr>
        <p:txBody>
          <a:bodyPr/>
          <a:lstStyle>
            <a:lvl1pPr>
              <a:defRPr b="1">
                <a:latin typeface="+mj-lt"/>
                <a:cs typeface="Segoe UI Semibold" panose="020B0702040204020203" pitchFamily="34" charset="0"/>
              </a:defRPr>
            </a:lvl1pPr>
          </a:lstStyle>
          <a:p>
            <a:r>
              <a:rPr lang="en-US"/>
              <a:t>Click to edit title</a:t>
            </a:r>
          </a:p>
        </p:txBody>
      </p:sp>
      <p:sp>
        <p:nvSpPr>
          <p:cNvPr id="3" name="Text Placeholder 2"/>
          <p:cNvSpPr>
            <a:spLocks noGrp="1"/>
          </p:cNvSpPr>
          <p:nvPr>
            <p:ph type="body" idx="1" hasCustomPrompt="1"/>
          </p:nvPr>
        </p:nvSpPr>
        <p:spPr>
          <a:xfrm>
            <a:off x="637130" y="1603529"/>
            <a:ext cx="5360445" cy="823912"/>
          </a:xfrm>
          <a:solidFill>
            <a:schemeClr val="accent1"/>
          </a:solidFill>
          <a:ln>
            <a:solidFill>
              <a:schemeClr val="accent1"/>
            </a:solidFill>
          </a:ln>
        </p:spPr>
        <p:txBody>
          <a:bodyPr anchor="b">
            <a:normAutofit/>
          </a:bodyPr>
          <a:lstStyle>
            <a:lvl1pPr marL="0" indent="0">
              <a:buNone/>
              <a:defRPr sz="2800" b="1">
                <a:solidFill>
                  <a:schemeClr val="bg1"/>
                </a:solidFill>
                <a:latin typeface="+mj-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Compare</a:t>
            </a:r>
          </a:p>
        </p:txBody>
      </p:sp>
      <p:sp>
        <p:nvSpPr>
          <p:cNvPr id="4" name="Content Placeholder 3"/>
          <p:cNvSpPr>
            <a:spLocks noGrp="1"/>
          </p:cNvSpPr>
          <p:nvPr>
            <p:ph sz="half" idx="2" hasCustomPrompt="1"/>
          </p:nvPr>
        </p:nvSpPr>
        <p:spPr>
          <a:xfrm>
            <a:off x="637130" y="2427441"/>
            <a:ext cx="5360445" cy="3145223"/>
          </a:xfrm>
          <a:ln>
            <a:solidFill>
              <a:schemeClr val="bg1">
                <a:lumMod val="50000"/>
              </a:schemeClr>
            </a:solidFill>
          </a:ln>
        </p:spPr>
        <p:txBody>
          <a:bodyPr>
            <a:normAutofit/>
          </a:bodyPr>
          <a:lstStyle>
            <a:lvl1pPr marL="0" indent="0">
              <a:buNone/>
              <a:defRPr sz="2000" b="0">
                <a:latin typeface="+mn-lt"/>
                <a:cs typeface="Segoe UI" panose="020B0502040204020203" pitchFamily="34" charset="0"/>
              </a:defRPr>
            </a:lvl1pPr>
          </a:lstStyle>
          <a:p>
            <a:r>
              <a:rPr lang="en-US"/>
              <a:t>A little bit about this titled section.</a:t>
            </a:r>
          </a:p>
        </p:txBody>
      </p:sp>
      <p:sp>
        <p:nvSpPr>
          <p:cNvPr id="5" name="Text Placeholder 4"/>
          <p:cNvSpPr>
            <a:spLocks noGrp="1"/>
          </p:cNvSpPr>
          <p:nvPr>
            <p:ph type="body" sz="quarter" idx="3" hasCustomPrompt="1"/>
          </p:nvPr>
        </p:nvSpPr>
        <p:spPr>
          <a:xfrm>
            <a:off x="6172200" y="1603529"/>
            <a:ext cx="5402334" cy="823912"/>
          </a:xfrm>
          <a:solidFill>
            <a:schemeClr val="accent1"/>
          </a:solidFill>
          <a:ln>
            <a:solidFill>
              <a:schemeClr val="accent1"/>
            </a:solidFill>
          </a:ln>
        </p:spPr>
        <p:txBody>
          <a:bodyPr anchor="b">
            <a:normAutofit/>
          </a:bodyPr>
          <a:lstStyle>
            <a:lvl1pPr marL="0" indent="0">
              <a:buNone/>
              <a:defRPr sz="2800" b="1">
                <a:solidFill>
                  <a:schemeClr val="bg1"/>
                </a:solidFill>
                <a:latin typeface="+mj-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Contrast</a:t>
            </a:r>
          </a:p>
        </p:txBody>
      </p:sp>
      <p:sp>
        <p:nvSpPr>
          <p:cNvPr id="6" name="Content Placeholder 5"/>
          <p:cNvSpPr>
            <a:spLocks noGrp="1"/>
          </p:cNvSpPr>
          <p:nvPr>
            <p:ph sz="quarter" idx="4" hasCustomPrompt="1"/>
          </p:nvPr>
        </p:nvSpPr>
        <p:spPr>
          <a:xfrm>
            <a:off x="6172200" y="2427441"/>
            <a:ext cx="5402334" cy="3145223"/>
          </a:xfrm>
          <a:ln>
            <a:solidFill>
              <a:schemeClr val="bg1">
                <a:lumMod val="50000"/>
              </a:schemeClr>
            </a:solidFill>
          </a:ln>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a:latin typeface="+mn-lt"/>
                <a:cs typeface="Segoe UI" panose="020B0502040204020203"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 little bit about this titled section.</a:t>
            </a:r>
          </a:p>
          <a:p>
            <a:pPr lvl="0"/>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pic>
        <p:nvPicPr>
          <p:cNvPr id="10" name="Picture 9">
            <a:extLst>
              <a:ext uri="{FF2B5EF4-FFF2-40B4-BE49-F238E27FC236}">
                <a16:creationId xmlns:a16="http://schemas.microsoft.com/office/drawing/2014/main" id="{18DCDC77-B0FD-4552-B306-C4F6A4CBEA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346642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umber Drop">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71545DD-D172-B55C-E805-33395DEA015E}"/>
              </a:ext>
            </a:extLst>
          </p:cNvPr>
          <p:cNvCxnSpPr>
            <a:cxnSpLocks/>
          </p:cNvCxnSpPr>
          <p:nvPr userDrawn="1"/>
        </p:nvCxnSpPr>
        <p:spPr>
          <a:xfrm flipV="1">
            <a:off x="612549" y="1932566"/>
            <a:ext cx="9079267" cy="8238"/>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a:t>Click to edit title</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cxnSp>
        <p:nvCxnSpPr>
          <p:cNvPr id="4" name="Straight Connector 3"/>
          <p:cNvCxnSpPr/>
          <p:nvPr userDrawn="1"/>
        </p:nvCxnSpPr>
        <p:spPr>
          <a:xfrm>
            <a:off x="612549" y="1887794"/>
            <a:ext cx="11579451" cy="0"/>
          </a:xfrm>
          <a:prstGeom prst="line">
            <a:avLst/>
          </a:prstGeom>
          <a:ln w="69850"/>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9662947" y="1887794"/>
            <a:ext cx="1940888" cy="613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3" hasCustomPrompt="1"/>
          </p:nvPr>
        </p:nvSpPr>
        <p:spPr>
          <a:xfrm>
            <a:off x="10169841" y="1946275"/>
            <a:ext cx="927100" cy="490538"/>
          </a:xfrm>
        </p:spPr>
        <p:txBody>
          <a:bodyPr/>
          <a:lstStyle>
            <a:lvl1pPr marL="0" indent="0" algn="ctr">
              <a:buNone/>
              <a:defRPr>
                <a:solidFill>
                  <a:schemeClr val="bg1"/>
                </a:solidFill>
                <a:latin typeface="+mj-lt"/>
                <a:cs typeface="Segoe UI Semibold" panose="020B0702040204020203" pitchFamily="34" charset="0"/>
              </a:defRPr>
            </a:lvl1pPr>
          </a:lstStyle>
          <a:p>
            <a:pPr lvl="0"/>
            <a:r>
              <a:rPr lang="en-US"/>
              <a:t>#</a:t>
            </a:r>
          </a:p>
        </p:txBody>
      </p:sp>
      <p:pic>
        <p:nvPicPr>
          <p:cNvPr id="8" name="Picture 7">
            <a:extLst>
              <a:ext uri="{FF2B5EF4-FFF2-40B4-BE49-F238E27FC236}">
                <a16:creationId xmlns:a16="http://schemas.microsoft.com/office/drawing/2014/main" id="{035D4A5D-A14B-46DF-9280-E01F209796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cxnSp>
        <p:nvCxnSpPr>
          <p:cNvPr id="10" name="Straight Connector 9">
            <a:extLst>
              <a:ext uri="{FF2B5EF4-FFF2-40B4-BE49-F238E27FC236}">
                <a16:creationId xmlns:a16="http://schemas.microsoft.com/office/drawing/2014/main" id="{C43DAF20-CE43-6CEE-2735-30C455835B10}"/>
              </a:ext>
            </a:extLst>
          </p:cNvPr>
          <p:cNvCxnSpPr>
            <a:cxnSpLocks/>
          </p:cNvCxnSpPr>
          <p:nvPr userDrawn="1"/>
        </p:nvCxnSpPr>
        <p:spPr>
          <a:xfrm flipV="1">
            <a:off x="9650936" y="1940804"/>
            <a:ext cx="0" cy="560522"/>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598258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a:t>Click to edit title</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pic>
        <p:nvPicPr>
          <p:cNvPr id="6" name="Picture 5">
            <a:extLst>
              <a:ext uri="{FF2B5EF4-FFF2-40B4-BE49-F238E27FC236}">
                <a16:creationId xmlns:a16="http://schemas.microsoft.com/office/drawing/2014/main" id="{942065F5-0DE5-40AE-90D6-D87F324058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2932410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6B0FE-7DF8-4401-58A8-DCFFD34DB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AC12C8-7F93-C142-51D1-835568DFC6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B146F6-6D7A-6FA3-2F40-A0DDC90CA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EC8873-906B-53B1-730E-F03274CC5AC9}"/>
              </a:ext>
            </a:extLst>
          </p:cNvPr>
          <p:cNvSpPr>
            <a:spLocks noGrp="1"/>
          </p:cNvSpPr>
          <p:nvPr>
            <p:ph type="dt" sz="half" idx="10"/>
          </p:nvPr>
        </p:nvSpPr>
        <p:spPr/>
        <p:txBody>
          <a:bodyPr/>
          <a:lstStyle/>
          <a:p>
            <a:fld id="{D937CAC6-9117-436B-A1C8-548CE0ACCA18}" type="datetimeFigureOut">
              <a:rPr lang="en-US" smtClean="0"/>
              <a:t>3/16/2026</a:t>
            </a:fld>
            <a:endParaRPr lang="en-US"/>
          </a:p>
        </p:txBody>
      </p:sp>
      <p:sp>
        <p:nvSpPr>
          <p:cNvPr id="6" name="Footer Placeholder 5">
            <a:extLst>
              <a:ext uri="{FF2B5EF4-FFF2-40B4-BE49-F238E27FC236}">
                <a16:creationId xmlns:a16="http://schemas.microsoft.com/office/drawing/2014/main" id="{801BE190-E453-6787-C360-F712C3E0D3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366180-E99F-D480-87C2-7A2347BC8B8F}"/>
              </a:ext>
            </a:extLst>
          </p:cNvPr>
          <p:cNvSpPr>
            <a:spLocks noGrp="1"/>
          </p:cNvSpPr>
          <p:nvPr>
            <p:ph type="sldNum" sz="quarter" idx="12"/>
          </p:nvPr>
        </p:nvSpPr>
        <p:spPr/>
        <p:txBody>
          <a:bodyPr/>
          <a:lstStyle/>
          <a:p>
            <a:fld id="{110A378C-3789-4484-B561-E5320D0B0115}" type="slidenum">
              <a:rPr lang="en-US" smtClean="0"/>
              <a:t>‹#›</a:t>
            </a:fld>
            <a:endParaRPr lang="en-US"/>
          </a:p>
        </p:txBody>
      </p:sp>
    </p:spTree>
    <p:extLst>
      <p:ext uri="{BB962C8B-B14F-4D97-AF65-F5344CB8AC3E}">
        <p14:creationId xmlns:p14="http://schemas.microsoft.com/office/powerpoint/2010/main" val="12322317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a:t>Click to edit title</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sp>
        <p:nvSpPr>
          <p:cNvPr id="4" name="Picture Placeholder 2"/>
          <p:cNvSpPr>
            <a:spLocks noGrp="1"/>
          </p:cNvSpPr>
          <p:nvPr>
            <p:ph type="pic" sz="quarter" idx="13"/>
          </p:nvPr>
        </p:nvSpPr>
        <p:spPr>
          <a:xfrm>
            <a:off x="612549" y="2170113"/>
            <a:ext cx="2480035" cy="1830038"/>
          </a:xfrm>
        </p:spPr>
        <p:txBody>
          <a:bodyPr>
            <a:normAutofit/>
          </a:bodyPr>
          <a:lstStyle>
            <a:lvl1pPr>
              <a:defRPr sz="1800" b="0">
                <a:latin typeface="+mn-lt"/>
              </a:defRPr>
            </a:lvl1pPr>
          </a:lstStyle>
          <a:p>
            <a:r>
              <a:rPr lang="en-US"/>
              <a:t>Click icon to add picture</a:t>
            </a:r>
          </a:p>
        </p:txBody>
      </p:sp>
      <p:sp>
        <p:nvSpPr>
          <p:cNvPr id="9" name="Text Placeholder 6"/>
          <p:cNvSpPr>
            <a:spLocks noGrp="1"/>
          </p:cNvSpPr>
          <p:nvPr>
            <p:ph type="body" sz="quarter" idx="17" hasCustomPrompt="1"/>
          </p:nvPr>
        </p:nvSpPr>
        <p:spPr>
          <a:xfrm>
            <a:off x="609767" y="4585781"/>
            <a:ext cx="2482457" cy="72081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latin typeface="+mn-lt"/>
                <a:cs typeface="Segoe UI" panose="020B0502040204020203" pitchFamily="34" charset="0"/>
              </a:defRPr>
            </a:lvl1pPr>
          </a:lstStyle>
          <a:p>
            <a:r>
              <a:rPr lang="en-US"/>
              <a:t>A little bit about this titled section.</a:t>
            </a:r>
          </a:p>
          <a:p>
            <a:endParaRPr lang="en-US"/>
          </a:p>
        </p:txBody>
      </p:sp>
      <p:sp>
        <p:nvSpPr>
          <p:cNvPr id="10" name="Text Placeholder 7"/>
          <p:cNvSpPr>
            <a:spLocks noGrp="1"/>
          </p:cNvSpPr>
          <p:nvPr>
            <p:ph type="body" sz="quarter" idx="18" hasCustomPrompt="1"/>
          </p:nvPr>
        </p:nvSpPr>
        <p:spPr>
          <a:xfrm>
            <a:off x="3438155" y="4585781"/>
            <a:ext cx="2482457" cy="72081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0" kern="1200" dirty="0">
                <a:solidFill>
                  <a:schemeClr val="tx1"/>
                </a:solidFill>
                <a:latin typeface="+mn-lt"/>
                <a:ea typeface="+mn-ea"/>
                <a:cs typeface="Segoe UI" panose="020B0502040204020203" pitchFamily="34" charset="0"/>
              </a:defRPr>
            </a:lvl1pPr>
          </a:lstStyle>
          <a:p>
            <a:r>
              <a:rPr lang="en-US"/>
              <a:t>A little bit about this titled section.</a:t>
            </a:r>
          </a:p>
          <a:p>
            <a:endParaRPr lang="en-US"/>
          </a:p>
        </p:txBody>
      </p:sp>
      <p:sp>
        <p:nvSpPr>
          <p:cNvPr id="11" name="Text Placeholder 8"/>
          <p:cNvSpPr>
            <a:spLocks noGrp="1"/>
          </p:cNvSpPr>
          <p:nvPr>
            <p:ph type="body" sz="quarter" idx="19" hasCustomPrompt="1"/>
          </p:nvPr>
        </p:nvSpPr>
        <p:spPr>
          <a:xfrm>
            <a:off x="6260074" y="4585781"/>
            <a:ext cx="2482457" cy="72081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0" kern="1200" dirty="0">
                <a:solidFill>
                  <a:schemeClr val="tx1"/>
                </a:solidFill>
                <a:latin typeface="+mn-lt"/>
                <a:ea typeface="+mn-ea"/>
                <a:cs typeface="Segoe UI" panose="020B0502040204020203" pitchFamily="34" charset="0"/>
              </a:defRPr>
            </a:lvl1pPr>
          </a:lstStyle>
          <a:p>
            <a:r>
              <a:rPr lang="en-US"/>
              <a:t>A little bit about this titled section.</a:t>
            </a:r>
          </a:p>
        </p:txBody>
      </p:sp>
      <p:sp>
        <p:nvSpPr>
          <p:cNvPr id="12" name="Text Placeholder 9"/>
          <p:cNvSpPr>
            <a:spLocks noGrp="1"/>
          </p:cNvSpPr>
          <p:nvPr>
            <p:ph type="body" sz="quarter" idx="20" hasCustomPrompt="1"/>
          </p:nvPr>
        </p:nvSpPr>
        <p:spPr>
          <a:xfrm>
            <a:off x="9096993" y="4585781"/>
            <a:ext cx="2482457" cy="72081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0" kern="1200" dirty="0">
                <a:solidFill>
                  <a:schemeClr val="tx1"/>
                </a:solidFill>
                <a:latin typeface="+mn-lt"/>
                <a:ea typeface="+mn-ea"/>
                <a:cs typeface="Segoe UI" panose="020B0502040204020203" pitchFamily="34" charset="0"/>
              </a:defRPr>
            </a:lvl1pPr>
          </a:lstStyle>
          <a:p>
            <a:r>
              <a:rPr lang="en-US"/>
              <a:t>A little bit about this titled section.</a:t>
            </a:r>
          </a:p>
          <a:p>
            <a:endParaRPr lang="en-US"/>
          </a:p>
        </p:txBody>
      </p:sp>
      <p:sp>
        <p:nvSpPr>
          <p:cNvPr id="13" name="Text Placeholder 10"/>
          <p:cNvSpPr>
            <a:spLocks noGrp="1"/>
          </p:cNvSpPr>
          <p:nvPr>
            <p:ph type="body" sz="quarter" idx="21" hasCustomPrompt="1"/>
          </p:nvPr>
        </p:nvSpPr>
        <p:spPr>
          <a:xfrm>
            <a:off x="609767" y="4000151"/>
            <a:ext cx="2480035" cy="400110"/>
          </a:xfrm>
          <a:solidFill>
            <a:schemeClr val="accent3"/>
          </a:solidFill>
        </p:spPr>
        <p:txBody>
          <a:bodyPr>
            <a:noAutofit/>
          </a:bodyPr>
          <a:lstStyle>
            <a:lvl1pPr marL="0" indent="0">
              <a:buNone/>
              <a:defRPr sz="2400" b="1" cap="none" baseline="0">
                <a:solidFill>
                  <a:schemeClr val="bg1"/>
                </a:solidFill>
                <a:latin typeface="+mj-lt"/>
                <a:cs typeface="Segoe UI" panose="020B0502040204020203" pitchFamily="34" charset="0"/>
              </a:defRPr>
            </a:lvl1pPr>
          </a:lstStyle>
          <a:p>
            <a:r>
              <a:rPr lang="en-US"/>
              <a:t>Title</a:t>
            </a:r>
          </a:p>
        </p:txBody>
      </p:sp>
      <p:sp>
        <p:nvSpPr>
          <p:cNvPr id="14" name="Text Placeholder 11"/>
          <p:cNvSpPr>
            <a:spLocks noGrp="1"/>
          </p:cNvSpPr>
          <p:nvPr>
            <p:ph type="body" sz="quarter" idx="22" hasCustomPrompt="1"/>
          </p:nvPr>
        </p:nvSpPr>
        <p:spPr>
          <a:xfrm>
            <a:off x="3443905" y="4000151"/>
            <a:ext cx="2480035" cy="400110"/>
          </a:xfrm>
          <a:solidFill>
            <a:schemeClr val="accent3"/>
          </a:solidFill>
        </p:spPr>
        <p:txBody>
          <a:bodyPr>
            <a:noAutofit/>
          </a:bodyPr>
          <a:lstStyle>
            <a:lvl1pPr marL="0" indent="0">
              <a:buNone/>
              <a:defRPr sz="2400" baseline="0">
                <a:solidFill>
                  <a:schemeClr val="bg1"/>
                </a:solidFill>
                <a:latin typeface="+mj-lt"/>
                <a:cs typeface="Segoe UI" panose="020B0502040204020203" pitchFamily="34" charset="0"/>
              </a:defRPr>
            </a:lvl1pPr>
          </a:lstStyle>
          <a:p>
            <a:r>
              <a:rPr lang="en-US"/>
              <a:t>Title</a:t>
            </a:r>
          </a:p>
        </p:txBody>
      </p:sp>
      <p:sp>
        <p:nvSpPr>
          <p:cNvPr id="15" name="Text Placeholder 12"/>
          <p:cNvSpPr>
            <a:spLocks noGrp="1"/>
          </p:cNvSpPr>
          <p:nvPr>
            <p:ph type="body" sz="quarter" idx="23" hasCustomPrompt="1"/>
          </p:nvPr>
        </p:nvSpPr>
        <p:spPr>
          <a:xfrm>
            <a:off x="6262496" y="4000151"/>
            <a:ext cx="2480035" cy="400110"/>
          </a:xfrm>
          <a:solidFill>
            <a:schemeClr val="accent3"/>
          </a:solidFill>
        </p:spPr>
        <p:txBody>
          <a:bodyPr>
            <a:noAutofit/>
          </a:bodyPr>
          <a:lstStyle>
            <a:lvl1pPr marL="0" indent="0">
              <a:buNone/>
              <a:defRPr sz="2400" baseline="0">
                <a:solidFill>
                  <a:schemeClr val="bg1"/>
                </a:solidFill>
                <a:latin typeface="+mj-lt"/>
                <a:cs typeface="Segoe UI" panose="020B0502040204020203" pitchFamily="34" charset="0"/>
              </a:defRPr>
            </a:lvl1pPr>
          </a:lstStyle>
          <a:p>
            <a:r>
              <a:rPr lang="en-US"/>
              <a:t>Title</a:t>
            </a:r>
          </a:p>
        </p:txBody>
      </p:sp>
      <p:sp>
        <p:nvSpPr>
          <p:cNvPr id="16" name="Text Placeholder 13"/>
          <p:cNvSpPr>
            <a:spLocks noGrp="1"/>
          </p:cNvSpPr>
          <p:nvPr>
            <p:ph type="body" sz="quarter" idx="24" hasCustomPrompt="1"/>
          </p:nvPr>
        </p:nvSpPr>
        <p:spPr>
          <a:xfrm>
            <a:off x="9096634" y="4000151"/>
            <a:ext cx="2480035" cy="400110"/>
          </a:xfrm>
          <a:solidFill>
            <a:schemeClr val="accent3"/>
          </a:solidFill>
        </p:spPr>
        <p:txBody>
          <a:bodyPr>
            <a:noAutofit/>
          </a:bodyPr>
          <a:lstStyle>
            <a:lvl1pPr marL="0" indent="0">
              <a:buNone/>
              <a:defRPr sz="2400">
                <a:solidFill>
                  <a:schemeClr val="bg1"/>
                </a:solidFill>
                <a:latin typeface="+mj-lt"/>
                <a:cs typeface="Segoe UI" panose="020B0502040204020203" pitchFamily="34" charset="0"/>
              </a:defRPr>
            </a:lvl1pPr>
          </a:lstStyle>
          <a:p>
            <a:r>
              <a:rPr lang="en-US"/>
              <a:t>Title</a:t>
            </a:r>
          </a:p>
        </p:txBody>
      </p:sp>
      <p:sp>
        <p:nvSpPr>
          <p:cNvPr id="20" name="Picture Placeholder 2"/>
          <p:cNvSpPr>
            <a:spLocks noGrp="1"/>
          </p:cNvSpPr>
          <p:nvPr>
            <p:ph type="pic" sz="quarter" idx="25"/>
          </p:nvPr>
        </p:nvSpPr>
        <p:spPr>
          <a:xfrm>
            <a:off x="3440577" y="2170113"/>
            <a:ext cx="2480035" cy="1830038"/>
          </a:xfrm>
        </p:spPr>
        <p:txBody>
          <a:bodyPr>
            <a:normAutofit/>
          </a:bodyPr>
          <a:lstStyle>
            <a:lvl1pPr>
              <a:defRPr sz="1800" b="0">
                <a:latin typeface="+mn-lt"/>
              </a:defRPr>
            </a:lvl1pPr>
          </a:lstStyle>
          <a:p>
            <a:r>
              <a:rPr lang="en-US"/>
              <a:t>Click icon to add picture</a:t>
            </a:r>
          </a:p>
        </p:txBody>
      </p:sp>
      <p:sp>
        <p:nvSpPr>
          <p:cNvPr id="21" name="Picture Placeholder 2"/>
          <p:cNvSpPr>
            <a:spLocks noGrp="1"/>
          </p:cNvSpPr>
          <p:nvPr>
            <p:ph type="pic" sz="quarter" idx="26"/>
          </p:nvPr>
        </p:nvSpPr>
        <p:spPr>
          <a:xfrm>
            <a:off x="6268605" y="2170113"/>
            <a:ext cx="2480035" cy="1830038"/>
          </a:xfrm>
        </p:spPr>
        <p:txBody>
          <a:bodyPr>
            <a:normAutofit/>
          </a:bodyPr>
          <a:lstStyle>
            <a:lvl1pPr>
              <a:defRPr sz="1800" b="0">
                <a:latin typeface="+mn-lt"/>
              </a:defRPr>
            </a:lvl1pPr>
          </a:lstStyle>
          <a:p>
            <a:r>
              <a:rPr lang="en-US"/>
              <a:t>Click icon to add picture</a:t>
            </a:r>
          </a:p>
        </p:txBody>
      </p:sp>
      <p:sp>
        <p:nvSpPr>
          <p:cNvPr id="22" name="Picture Placeholder 2"/>
          <p:cNvSpPr>
            <a:spLocks noGrp="1"/>
          </p:cNvSpPr>
          <p:nvPr>
            <p:ph type="pic" sz="quarter" idx="27"/>
          </p:nvPr>
        </p:nvSpPr>
        <p:spPr>
          <a:xfrm>
            <a:off x="9096634" y="2170113"/>
            <a:ext cx="2480035" cy="1830038"/>
          </a:xfrm>
        </p:spPr>
        <p:txBody>
          <a:bodyPr>
            <a:normAutofit/>
          </a:bodyPr>
          <a:lstStyle>
            <a:lvl1pPr>
              <a:defRPr sz="1800" b="0">
                <a:latin typeface="+mn-lt"/>
              </a:defRPr>
            </a:lvl1pPr>
          </a:lstStyle>
          <a:p>
            <a:r>
              <a:rPr lang="en-US"/>
              <a:t>Click icon to add picture</a:t>
            </a:r>
          </a:p>
        </p:txBody>
      </p:sp>
      <p:pic>
        <p:nvPicPr>
          <p:cNvPr id="17" name="Picture 16">
            <a:extLst>
              <a:ext uri="{FF2B5EF4-FFF2-40B4-BE49-F238E27FC236}">
                <a16:creationId xmlns:a16="http://schemas.microsoft.com/office/drawing/2014/main" id="{0B3DA062-8208-4FAD-9C51-8FF41D6C04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231102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a:t>Click to edit title</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sp>
        <p:nvSpPr>
          <p:cNvPr id="10" name="Text Placeholder 26"/>
          <p:cNvSpPr>
            <a:spLocks noGrp="1"/>
          </p:cNvSpPr>
          <p:nvPr>
            <p:ph type="body" sz="quarter" idx="17" hasCustomPrompt="1"/>
          </p:nvPr>
        </p:nvSpPr>
        <p:spPr>
          <a:xfrm>
            <a:off x="615525" y="4667586"/>
            <a:ext cx="3270576" cy="720818"/>
          </a:xfrm>
        </p:spPr>
        <p:txBody>
          <a:bodyPr>
            <a:normAutofit/>
          </a:bodyPr>
          <a:lstStyle>
            <a:lvl1pPr marL="0" indent="0">
              <a:buNone/>
              <a:defRPr sz="1600" b="0">
                <a:latin typeface="+mn-lt"/>
                <a:cs typeface="Segoe UI" panose="020B0502040204020203" pitchFamily="34" charset="0"/>
              </a:defRPr>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
        <p:nvSpPr>
          <p:cNvPr id="13" name="Text Placeholder 26"/>
          <p:cNvSpPr>
            <a:spLocks noGrp="1"/>
          </p:cNvSpPr>
          <p:nvPr>
            <p:ph type="body" sz="quarter" idx="20" hasCustomPrompt="1"/>
          </p:nvPr>
        </p:nvSpPr>
        <p:spPr>
          <a:xfrm>
            <a:off x="4473877" y="4667586"/>
            <a:ext cx="3270576" cy="720818"/>
          </a:xfrm>
        </p:spPr>
        <p:txBody>
          <a:bodyPr>
            <a:normAutofit/>
          </a:bodyPr>
          <a:lstStyle>
            <a:lvl1pPr marL="0" indent="0">
              <a:buNone/>
              <a:defRPr sz="1600" b="0">
                <a:latin typeface="+mn-lt"/>
                <a:cs typeface="Segoe UI" panose="020B0502040204020203" pitchFamily="34" charset="0"/>
              </a:defRPr>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
        <p:nvSpPr>
          <p:cNvPr id="14" name="Text Placeholder 26"/>
          <p:cNvSpPr>
            <a:spLocks noGrp="1"/>
          </p:cNvSpPr>
          <p:nvPr>
            <p:ph type="body" sz="quarter" idx="21" hasCustomPrompt="1"/>
          </p:nvPr>
        </p:nvSpPr>
        <p:spPr>
          <a:xfrm>
            <a:off x="8305898" y="4667586"/>
            <a:ext cx="3270576" cy="720818"/>
          </a:xfrm>
        </p:spPr>
        <p:txBody>
          <a:bodyPr>
            <a:normAutofit/>
          </a:bodyPr>
          <a:lstStyle>
            <a:lvl1pPr marL="0" indent="0">
              <a:buNone/>
              <a:defRPr sz="1600" b="0">
                <a:latin typeface="+mn-lt"/>
                <a:cs typeface="Segoe UI" panose="020B0502040204020203" pitchFamily="34" charset="0"/>
              </a:defRPr>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
        <p:nvSpPr>
          <p:cNvPr id="15" name="Text Placeholder 10"/>
          <p:cNvSpPr>
            <a:spLocks noGrp="1"/>
          </p:cNvSpPr>
          <p:nvPr>
            <p:ph type="body" sz="quarter" idx="22" hasCustomPrompt="1"/>
          </p:nvPr>
        </p:nvSpPr>
        <p:spPr>
          <a:xfrm>
            <a:off x="612742" y="4000151"/>
            <a:ext cx="3273552" cy="400110"/>
          </a:xfrm>
          <a:solidFill>
            <a:schemeClr val="accent3"/>
          </a:solidFill>
        </p:spPr>
        <p:txBody>
          <a:bodyPr>
            <a:noAutofit/>
          </a:bodyPr>
          <a:lstStyle>
            <a:lvl1pPr marL="0" indent="0">
              <a:buNone/>
              <a:defRPr sz="2400" cap="none" baseline="0">
                <a:solidFill>
                  <a:schemeClr val="bg1"/>
                </a:solidFill>
                <a:latin typeface="+mj-lt"/>
                <a:cs typeface="Segoe UI" panose="020B0502040204020203" pitchFamily="34" charset="0"/>
              </a:defRPr>
            </a:lvl1pPr>
          </a:lstStyle>
          <a:p>
            <a:r>
              <a:rPr lang="en-US"/>
              <a:t>Title</a:t>
            </a:r>
          </a:p>
        </p:txBody>
      </p:sp>
      <p:sp>
        <p:nvSpPr>
          <p:cNvPr id="16" name="Text Placeholder 10"/>
          <p:cNvSpPr>
            <a:spLocks noGrp="1"/>
          </p:cNvSpPr>
          <p:nvPr>
            <p:ph type="body" sz="quarter" idx="23" hasCustomPrompt="1"/>
          </p:nvPr>
        </p:nvSpPr>
        <p:spPr>
          <a:xfrm>
            <a:off x="4468026" y="4015541"/>
            <a:ext cx="3273552" cy="400110"/>
          </a:xfrm>
          <a:solidFill>
            <a:schemeClr val="accent3"/>
          </a:solidFill>
        </p:spPr>
        <p:txBody>
          <a:bodyPr>
            <a:noAutofit/>
          </a:bodyPr>
          <a:lstStyle>
            <a:lvl1pPr marL="0" indent="0">
              <a:buNone/>
              <a:defRPr sz="2400" cap="none" baseline="0">
                <a:solidFill>
                  <a:schemeClr val="bg1"/>
                </a:solidFill>
                <a:latin typeface="+mj-lt"/>
                <a:cs typeface="Segoe UI" panose="020B0502040204020203" pitchFamily="34" charset="0"/>
              </a:defRPr>
            </a:lvl1pPr>
          </a:lstStyle>
          <a:p>
            <a:r>
              <a:rPr lang="en-US"/>
              <a:t>Title</a:t>
            </a:r>
          </a:p>
        </p:txBody>
      </p:sp>
      <p:sp>
        <p:nvSpPr>
          <p:cNvPr id="17" name="Text Placeholder 10"/>
          <p:cNvSpPr>
            <a:spLocks noGrp="1"/>
          </p:cNvSpPr>
          <p:nvPr>
            <p:ph type="body" sz="quarter" idx="24" hasCustomPrompt="1"/>
          </p:nvPr>
        </p:nvSpPr>
        <p:spPr>
          <a:xfrm>
            <a:off x="8305898" y="4037464"/>
            <a:ext cx="3273552" cy="400110"/>
          </a:xfrm>
          <a:solidFill>
            <a:schemeClr val="accent3"/>
          </a:solidFill>
        </p:spPr>
        <p:txBody>
          <a:bodyPr>
            <a:noAutofit/>
          </a:bodyPr>
          <a:lstStyle>
            <a:lvl1pPr marL="0" indent="0">
              <a:buNone/>
              <a:defRPr sz="2400" cap="none" baseline="0">
                <a:solidFill>
                  <a:schemeClr val="bg1"/>
                </a:solidFill>
                <a:latin typeface="+mj-lt"/>
                <a:cs typeface="Segoe UI" panose="020B0502040204020203" pitchFamily="34" charset="0"/>
              </a:defRPr>
            </a:lvl1pPr>
          </a:lstStyle>
          <a:p>
            <a:r>
              <a:rPr lang="en-US"/>
              <a:t>Title</a:t>
            </a:r>
          </a:p>
        </p:txBody>
      </p:sp>
      <p:sp>
        <p:nvSpPr>
          <p:cNvPr id="20" name="Picture Placeholder 19"/>
          <p:cNvSpPr>
            <a:spLocks noGrp="1"/>
          </p:cNvSpPr>
          <p:nvPr>
            <p:ph type="pic" sz="quarter" idx="25"/>
          </p:nvPr>
        </p:nvSpPr>
        <p:spPr>
          <a:xfrm>
            <a:off x="612549" y="2181232"/>
            <a:ext cx="3273552" cy="1856232"/>
          </a:xfrm>
        </p:spPr>
        <p:txBody>
          <a:bodyPr>
            <a:normAutofit/>
          </a:bodyPr>
          <a:lstStyle>
            <a:lvl1pPr>
              <a:defRPr sz="1800" b="0">
                <a:latin typeface="+mn-lt"/>
              </a:defRPr>
            </a:lvl1pPr>
          </a:lstStyle>
          <a:p>
            <a:r>
              <a:rPr lang="en-US"/>
              <a:t>Click icon to add picture</a:t>
            </a:r>
          </a:p>
        </p:txBody>
      </p:sp>
      <p:sp>
        <p:nvSpPr>
          <p:cNvPr id="21" name="Picture Placeholder 19"/>
          <p:cNvSpPr>
            <a:spLocks noGrp="1"/>
          </p:cNvSpPr>
          <p:nvPr>
            <p:ph type="pic" sz="quarter" idx="26"/>
          </p:nvPr>
        </p:nvSpPr>
        <p:spPr>
          <a:xfrm>
            <a:off x="4468026" y="2181232"/>
            <a:ext cx="3273552" cy="1856232"/>
          </a:xfrm>
        </p:spPr>
        <p:txBody>
          <a:bodyPr>
            <a:normAutofit/>
          </a:bodyPr>
          <a:lstStyle>
            <a:lvl1pPr>
              <a:defRPr sz="1800" b="0">
                <a:latin typeface="+mn-lt"/>
              </a:defRPr>
            </a:lvl1pPr>
          </a:lstStyle>
          <a:p>
            <a:r>
              <a:rPr lang="en-US"/>
              <a:t>Click icon to add picture</a:t>
            </a:r>
          </a:p>
        </p:txBody>
      </p:sp>
      <p:sp>
        <p:nvSpPr>
          <p:cNvPr id="22" name="Picture Placeholder 19"/>
          <p:cNvSpPr>
            <a:spLocks noGrp="1"/>
          </p:cNvSpPr>
          <p:nvPr>
            <p:ph type="pic" sz="quarter" idx="27"/>
          </p:nvPr>
        </p:nvSpPr>
        <p:spPr>
          <a:xfrm>
            <a:off x="8302922" y="2181232"/>
            <a:ext cx="3273552" cy="1856232"/>
          </a:xfrm>
        </p:spPr>
        <p:txBody>
          <a:bodyPr>
            <a:normAutofit/>
          </a:bodyPr>
          <a:lstStyle>
            <a:lvl1pPr>
              <a:defRPr sz="1800" b="0">
                <a:latin typeface="+mn-lt"/>
              </a:defRPr>
            </a:lvl1pPr>
          </a:lstStyle>
          <a:p>
            <a:r>
              <a:rPr lang="en-US"/>
              <a:t>Click icon to add picture</a:t>
            </a:r>
          </a:p>
        </p:txBody>
      </p:sp>
      <p:pic>
        <p:nvPicPr>
          <p:cNvPr id="19" name="Picture 18">
            <a:extLst>
              <a:ext uri="{FF2B5EF4-FFF2-40B4-BE49-F238E27FC236}">
                <a16:creationId xmlns:a16="http://schemas.microsoft.com/office/drawing/2014/main" id="{09CE4542-3ABD-40D5-A8BA-B2E1AF2704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15884553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a:t>Click to edit title</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sp>
        <p:nvSpPr>
          <p:cNvPr id="9" name="Text Placeholder 26"/>
          <p:cNvSpPr>
            <a:spLocks noGrp="1"/>
          </p:cNvSpPr>
          <p:nvPr>
            <p:ph type="body" sz="quarter" idx="17" hasCustomPrompt="1"/>
          </p:nvPr>
        </p:nvSpPr>
        <p:spPr>
          <a:xfrm>
            <a:off x="612548" y="5001584"/>
            <a:ext cx="5349240" cy="720818"/>
          </a:xfrm>
        </p:spPr>
        <p:txBody>
          <a:bodyPr>
            <a:normAutofit/>
          </a:bodyPr>
          <a:lstStyle>
            <a:lvl1pPr marL="0" indent="0">
              <a:buNone/>
              <a:defRPr sz="1600" b="0">
                <a:latin typeface="+mn-lt"/>
                <a:cs typeface="Segoe UI" panose="020B0502040204020203" pitchFamily="34" charset="0"/>
              </a:defRPr>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
        <p:nvSpPr>
          <p:cNvPr id="11" name="Text Placeholder 26"/>
          <p:cNvSpPr>
            <a:spLocks noGrp="1"/>
          </p:cNvSpPr>
          <p:nvPr>
            <p:ph type="body" sz="quarter" idx="19" hasCustomPrompt="1"/>
          </p:nvPr>
        </p:nvSpPr>
        <p:spPr>
          <a:xfrm>
            <a:off x="6212228" y="5001584"/>
            <a:ext cx="5349240" cy="720818"/>
          </a:xfrm>
        </p:spPr>
        <p:txBody>
          <a:bodyPr>
            <a:normAutofit/>
          </a:bodyPr>
          <a:lstStyle>
            <a:lvl1pPr marL="0" indent="0">
              <a:buNone/>
              <a:defRPr sz="1800" b="0">
                <a:latin typeface="+mn-lt"/>
                <a:cs typeface="Segoe UI" panose="020B0502040204020203" pitchFamily="34" charset="0"/>
              </a:defRPr>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
        <p:nvSpPr>
          <p:cNvPr id="12" name="Text Placeholder 10"/>
          <p:cNvSpPr>
            <a:spLocks noGrp="1"/>
          </p:cNvSpPr>
          <p:nvPr>
            <p:ph type="body" sz="quarter" idx="22" hasCustomPrompt="1"/>
          </p:nvPr>
        </p:nvSpPr>
        <p:spPr>
          <a:xfrm>
            <a:off x="612549" y="4434568"/>
            <a:ext cx="5349240" cy="400110"/>
          </a:xfrm>
          <a:solidFill>
            <a:schemeClr val="accent3"/>
          </a:solidFill>
        </p:spPr>
        <p:txBody>
          <a:bodyPr>
            <a:noAutofit/>
          </a:bodyPr>
          <a:lstStyle>
            <a:lvl1pPr marL="0" indent="0">
              <a:buNone/>
              <a:defRPr sz="2400" cap="none" baseline="0">
                <a:solidFill>
                  <a:schemeClr val="bg1"/>
                </a:solidFill>
                <a:latin typeface="+mj-lt"/>
                <a:cs typeface="Segoe UI" panose="020B0502040204020203" pitchFamily="34" charset="0"/>
              </a:defRPr>
            </a:lvl1pPr>
          </a:lstStyle>
          <a:p>
            <a:r>
              <a:rPr lang="en-US" cap="none" baseline="0"/>
              <a:t>Title</a:t>
            </a:r>
            <a:endParaRPr lang="en-US"/>
          </a:p>
        </p:txBody>
      </p:sp>
      <p:sp>
        <p:nvSpPr>
          <p:cNvPr id="13" name="Text Placeholder 10"/>
          <p:cNvSpPr>
            <a:spLocks noGrp="1"/>
          </p:cNvSpPr>
          <p:nvPr>
            <p:ph type="body" sz="quarter" idx="23" hasCustomPrompt="1"/>
          </p:nvPr>
        </p:nvSpPr>
        <p:spPr>
          <a:xfrm>
            <a:off x="6212229" y="4434568"/>
            <a:ext cx="5349240" cy="400110"/>
          </a:xfrm>
          <a:solidFill>
            <a:schemeClr val="accent3"/>
          </a:solidFill>
        </p:spPr>
        <p:txBody>
          <a:bodyPr>
            <a:noAutofit/>
          </a:bodyPr>
          <a:lstStyle>
            <a:lvl1pPr marL="0" indent="0">
              <a:buNone/>
              <a:defRPr sz="2400" cap="none" baseline="0">
                <a:solidFill>
                  <a:schemeClr val="bg1"/>
                </a:solidFill>
                <a:latin typeface="+mj-lt"/>
                <a:cs typeface="Segoe UI" panose="020B0502040204020203" pitchFamily="34" charset="0"/>
              </a:defRPr>
            </a:lvl1pPr>
          </a:lstStyle>
          <a:p>
            <a:r>
              <a:rPr lang="en-US"/>
              <a:t>Title</a:t>
            </a:r>
          </a:p>
        </p:txBody>
      </p:sp>
      <p:sp>
        <p:nvSpPr>
          <p:cNvPr id="4" name="Picture Placeholder 3"/>
          <p:cNvSpPr>
            <a:spLocks noGrp="1"/>
          </p:cNvSpPr>
          <p:nvPr>
            <p:ph type="pic" sz="quarter" idx="24"/>
          </p:nvPr>
        </p:nvSpPr>
        <p:spPr>
          <a:xfrm>
            <a:off x="612550" y="1576851"/>
            <a:ext cx="5349240" cy="2880360"/>
          </a:xfrm>
        </p:spPr>
        <p:txBody>
          <a:bodyPr>
            <a:normAutofit/>
          </a:bodyPr>
          <a:lstStyle>
            <a:lvl1pPr>
              <a:defRPr sz="2000" b="0">
                <a:latin typeface="+mn-lt"/>
              </a:defRPr>
            </a:lvl1pPr>
          </a:lstStyle>
          <a:p>
            <a:r>
              <a:rPr lang="en-US"/>
              <a:t>Click icon to add picture</a:t>
            </a:r>
          </a:p>
        </p:txBody>
      </p:sp>
      <p:sp>
        <p:nvSpPr>
          <p:cNvPr id="15" name="Picture Placeholder 3"/>
          <p:cNvSpPr>
            <a:spLocks noGrp="1"/>
          </p:cNvSpPr>
          <p:nvPr>
            <p:ph type="pic" sz="quarter" idx="25"/>
          </p:nvPr>
        </p:nvSpPr>
        <p:spPr>
          <a:xfrm>
            <a:off x="6217920" y="1576851"/>
            <a:ext cx="5349240" cy="2880360"/>
          </a:xfrm>
        </p:spPr>
        <p:txBody>
          <a:bodyPr>
            <a:normAutofit/>
          </a:bodyPr>
          <a:lstStyle>
            <a:lvl1pPr>
              <a:defRPr sz="2000" b="0">
                <a:latin typeface="+mn-lt"/>
              </a:defRPr>
            </a:lvl1pPr>
          </a:lstStyle>
          <a:p>
            <a:r>
              <a:rPr lang="en-US"/>
              <a:t>Click icon to add picture</a:t>
            </a:r>
          </a:p>
        </p:txBody>
      </p:sp>
      <p:pic>
        <p:nvPicPr>
          <p:cNvPr id="16" name="Picture 15">
            <a:extLst>
              <a:ext uri="{FF2B5EF4-FFF2-40B4-BE49-F238E27FC236}">
                <a16:creationId xmlns:a16="http://schemas.microsoft.com/office/drawing/2014/main" id="{2318F2C6-4F3F-4EF8-9A77-05E115C941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5238090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 Untitle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0257413-515B-44CE-8D9D-EA0C5C11E5C6}" type="slidenum">
              <a:rPr lang="en-US" smtClean="0"/>
              <a:t>‹#›</a:t>
            </a:fld>
            <a:endParaRPr lang="en-US"/>
          </a:p>
        </p:txBody>
      </p:sp>
      <p:pic>
        <p:nvPicPr>
          <p:cNvPr id="5" name="Picture 4">
            <a:extLst>
              <a:ext uri="{FF2B5EF4-FFF2-40B4-BE49-F238E27FC236}">
                <a16:creationId xmlns:a16="http://schemas.microsoft.com/office/drawing/2014/main" id="{E53B9E6D-9AE6-439D-A4EF-560B51D7E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42598021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mbed Vide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sp>
        <p:nvSpPr>
          <p:cNvPr id="3" name="Media Placeholder 2"/>
          <p:cNvSpPr>
            <a:spLocks noGrp="1"/>
          </p:cNvSpPr>
          <p:nvPr>
            <p:ph type="media" sz="quarter" idx="13"/>
          </p:nvPr>
        </p:nvSpPr>
        <p:spPr>
          <a:xfrm>
            <a:off x="284463" y="241264"/>
            <a:ext cx="11558016" cy="4956048"/>
          </a:xfrm>
        </p:spPr>
        <p:txBody>
          <a:bodyPr/>
          <a:lstStyle>
            <a:lvl1pPr>
              <a:defRPr>
                <a:latin typeface="+mj-lt"/>
                <a:cs typeface="Segoe UI" panose="020B0502040204020203" pitchFamily="34" charset="0"/>
              </a:defRPr>
            </a:lvl1pPr>
          </a:lstStyle>
          <a:p>
            <a:r>
              <a:rPr lang="en-US"/>
              <a:t>Click icon to add media</a:t>
            </a:r>
          </a:p>
        </p:txBody>
      </p:sp>
      <p:sp>
        <p:nvSpPr>
          <p:cNvPr id="7" name="Text Placeholder 6"/>
          <p:cNvSpPr>
            <a:spLocks noGrp="1"/>
          </p:cNvSpPr>
          <p:nvPr>
            <p:ph type="body" sz="quarter" idx="14" hasCustomPrompt="1"/>
          </p:nvPr>
        </p:nvSpPr>
        <p:spPr>
          <a:xfrm>
            <a:off x="341697" y="5384800"/>
            <a:ext cx="11516928" cy="317500"/>
          </a:xfrm>
        </p:spPr>
        <p:txBody>
          <a:bodyPr/>
          <a:lstStyle>
            <a:lvl5pPr marL="1828800" indent="0" algn="l">
              <a:buNone/>
              <a:defRPr baseline="0">
                <a:latin typeface="+mn-lt"/>
                <a:cs typeface="Segoe UI" panose="020B0502040204020203" pitchFamily="34" charset="0"/>
              </a:defRPr>
            </a:lvl5pPr>
          </a:lstStyle>
          <a:p>
            <a:pPr lvl="4"/>
            <a:r>
              <a:rPr lang="en-US"/>
              <a:t>Placing a video: Click the icon above to “insert video”</a:t>
            </a:r>
          </a:p>
        </p:txBody>
      </p:sp>
      <p:pic>
        <p:nvPicPr>
          <p:cNvPr id="8" name="Picture 7">
            <a:extLst>
              <a:ext uri="{FF2B5EF4-FFF2-40B4-BE49-F238E27FC236}">
                <a16:creationId xmlns:a16="http://schemas.microsoft.com/office/drawing/2014/main" id="{D8D7FE14-B241-4781-868A-801C6D26CD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3801651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8564" y="0"/>
            <a:ext cx="517462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3594" y="457200"/>
            <a:ext cx="3932237" cy="1600200"/>
          </a:xfrm>
        </p:spPr>
        <p:txBody>
          <a:bodyPr anchor="b"/>
          <a:lstStyle>
            <a:lvl1pPr>
              <a:defRPr sz="3200" b="1">
                <a:solidFill>
                  <a:schemeClr val="bg1"/>
                </a:solidFill>
                <a:latin typeface="+mj-lt"/>
                <a:cs typeface="Segoe UI Semibold" panose="020B0702040204020203" pitchFamily="34" charset="0"/>
              </a:defRPr>
            </a:lvl1pPr>
          </a:lstStyle>
          <a:p>
            <a:r>
              <a:rPr lang="en-US"/>
              <a:t>Click to edit title</a:t>
            </a:r>
          </a:p>
        </p:txBody>
      </p:sp>
      <p:sp>
        <p:nvSpPr>
          <p:cNvPr id="3" name="Content Placeholder 2"/>
          <p:cNvSpPr>
            <a:spLocks noGrp="1"/>
          </p:cNvSpPr>
          <p:nvPr>
            <p:ph idx="1"/>
          </p:nvPr>
        </p:nvSpPr>
        <p:spPr>
          <a:xfrm>
            <a:off x="5183188" y="987425"/>
            <a:ext cx="6172200" cy="4873625"/>
          </a:xfrm>
        </p:spPr>
        <p:txBody>
          <a:bodyPr/>
          <a:lstStyle>
            <a:lvl1pPr>
              <a:defRPr sz="3200">
                <a:latin typeface="+mn-lt"/>
                <a:cs typeface="Segoe UI" panose="020B0502040204020203" pitchFamily="34" charset="0"/>
              </a:defRPr>
            </a:lvl1pPr>
            <a:lvl2pPr>
              <a:defRPr sz="2800">
                <a:latin typeface="+mn-lt"/>
                <a:cs typeface="Segoe UI" panose="020B0502040204020203" pitchFamily="34" charset="0"/>
              </a:defRPr>
            </a:lvl2pPr>
            <a:lvl3pPr>
              <a:defRPr sz="2400">
                <a:latin typeface="+mn-lt"/>
                <a:cs typeface="Segoe UI" panose="020B0502040204020203" pitchFamily="34" charset="0"/>
              </a:defRPr>
            </a:lvl3pPr>
            <a:lvl4pPr>
              <a:defRPr sz="2000">
                <a:latin typeface="+mn-lt"/>
                <a:cs typeface="Segoe UI" panose="020B0502040204020203" pitchFamily="34" charset="0"/>
              </a:defRPr>
            </a:lvl4pPr>
            <a:lvl5pPr>
              <a:defRPr sz="2000">
                <a:latin typeface="+mn-lt"/>
                <a:cs typeface="Segoe UI" panose="020B0502040204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3594" y="2057400"/>
            <a:ext cx="3932237" cy="3811588"/>
          </a:xfrm>
        </p:spPr>
        <p:txBody>
          <a:bodyPr/>
          <a:lstStyle>
            <a:lvl1pPr marL="0" indent="0">
              <a:buNone/>
              <a:defRPr sz="1600">
                <a:solidFill>
                  <a:schemeClr val="bg1"/>
                </a:solidFill>
                <a:latin typeface="+mn-lt"/>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pic>
        <p:nvPicPr>
          <p:cNvPr id="9" name="Picture 8">
            <a:extLst>
              <a:ext uri="{FF2B5EF4-FFF2-40B4-BE49-F238E27FC236}">
                <a16:creationId xmlns:a16="http://schemas.microsoft.com/office/drawing/2014/main" id="{10427BFB-8F0D-4A96-BBFC-5FA6D1B931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680" y="5856752"/>
            <a:ext cx="894433" cy="846427"/>
          </a:xfrm>
          <a:prstGeom prst="rect">
            <a:avLst/>
          </a:prstGeom>
        </p:spPr>
      </p:pic>
      <p:sp>
        <p:nvSpPr>
          <p:cNvPr id="6" name="Rectangle 5">
            <a:extLst>
              <a:ext uri="{FF2B5EF4-FFF2-40B4-BE49-F238E27FC236}">
                <a16:creationId xmlns:a16="http://schemas.microsoft.com/office/drawing/2014/main" id="{6B7C0804-2A7C-2480-9698-1D9AE196C8DC}"/>
              </a:ext>
            </a:extLst>
          </p:cNvPr>
          <p:cNvSpPr/>
          <p:nvPr userDrawn="1"/>
        </p:nvSpPr>
        <p:spPr>
          <a:xfrm>
            <a:off x="4961642" y="0"/>
            <a:ext cx="22565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10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8"/>
          <p:cNvSpPr/>
          <p:nvPr userDrawn="1"/>
        </p:nvSpPr>
        <p:spPr>
          <a:xfrm>
            <a:off x="8564" y="0"/>
            <a:ext cx="517462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atin typeface="+mn-lt"/>
                <a:cs typeface="Segoe UI" panose="020B05020402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sp>
        <p:nvSpPr>
          <p:cNvPr id="11" name="Title 1"/>
          <p:cNvSpPr>
            <a:spLocks noGrp="1"/>
          </p:cNvSpPr>
          <p:nvPr>
            <p:ph type="title" hasCustomPrompt="1"/>
          </p:nvPr>
        </p:nvSpPr>
        <p:spPr>
          <a:xfrm>
            <a:off x="613594" y="457200"/>
            <a:ext cx="3932237" cy="1600200"/>
          </a:xfrm>
        </p:spPr>
        <p:txBody>
          <a:bodyPr anchor="b"/>
          <a:lstStyle>
            <a:lvl1pPr>
              <a:defRPr sz="3200">
                <a:solidFill>
                  <a:schemeClr val="bg1"/>
                </a:solidFill>
                <a:latin typeface="Segoe UI Semibold" panose="020B0702040204020203" pitchFamily="34" charset="0"/>
                <a:cs typeface="Segoe UI Semibold" panose="020B0702040204020203" pitchFamily="34" charset="0"/>
              </a:defRPr>
            </a:lvl1pPr>
          </a:lstStyle>
          <a:p>
            <a:r>
              <a:rPr lang="en-US"/>
              <a:t>Click to edit title</a:t>
            </a:r>
          </a:p>
        </p:txBody>
      </p:sp>
      <p:sp>
        <p:nvSpPr>
          <p:cNvPr id="12" name="Text Placeholder 3"/>
          <p:cNvSpPr>
            <a:spLocks noGrp="1"/>
          </p:cNvSpPr>
          <p:nvPr>
            <p:ph type="body" sz="half" idx="2"/>
          </p:nvPr>
        </p:nvSpPr>
        <p:spPr>
          <a:xfrm>
            <a:off x="613594" y="2057400"/>
            <a:ext cx="3932237" cy="3811588"/>
          </a:xfrm>
        </p:spPr>
        <p:txBody>
          <a:bodyPr/>
          <a:lstStyle>
            <a:lvl1pPr marL="0" indent="0">
              <a:buNone/>
              <a:defRPr sz="1600">
                <a:solidFill>
                  <a:schemeClr val="bg1"/>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81239A59-BC9F-4E6C-855A-82214A09FA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680" y="5856752"/>
            <a:ext cx="894433" cy="846427"/>
          </a:xfrm>
          <a:prstGeom prst="rect">
            <a:avLst/>
          </a:prstGeom>
        </p:spPr>
      </p:pic>
      <p:sp>
        <p:nvSpPr>
          <p:cNvPr id="2" name="Rectangle 1">
            <a:extLst>
              <a:ext uri="{FF2B5EF4-FFF2-40B4-BE49-F238E27FC236}">
                <a16:creationId xmlns:a16="http://schemas.microsoft.com/office/drawing/2014/main" id="{4A8F48FC-38DE-0952-BCD7-8B9A89D7C10F}"/>
              </a:ext>
            </a:extLst>
          </p:cNvPr>
          <p:cNvSpPr/>
          <p:nvPr userDrawn="1"/>
        </p:nvSpPr>
        <p:spPr>
          <a:xfrm>
            <a:off x="4961640" y="0"/>
            <a:ext cx="22565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30374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 Contact Inf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639C2C-CFE6-96D8-39FC-4D2BED85282F}"/>
              </a:ext>
            </a:extLst>
          </p:cNvPr>
          <p:cNvPicPr>
            <a:picLocks noChangeAspect="1"/>
          </p:cNvPicPr>
          <p:nvPr userDrawn="1"/>
        </p:nvPicPr>
        <p:blipFill>
          <a:blip r:embed="rId2">
            <a:extLst>
              <a:ext uri="{28A0092B-C50C-407E-A947-70E740481C1C}">
                <a14:useLocalDpi xmlns:a14="http://schemas.microsoft.com/office/drawing/2010/main" val="0"/>
              </a:ext>
            </a:extLst>
          </a:blip>
          <a:srcRect l="5757" r="5757"/>
          <a:stretch/>
        </p:blipFill>
        <p:spPr>
          <a:xfrm>
            <a:off x="0" y="-1"/>
            <a:ext cx="12192000" cy="6858001"/>
          </a:xfrm>
          <a:prstGeom prst="rect">
            <a:avLst/>
          </a:prstGeom>
        </p:spPr>
      </p:pic>
      <p:sp>
        <p:nvSpPr>
          <p:cNvPr id="30" name="Rectangle 29">
            <a:extLst>
              <a:ext uri="{FF2B5EF4-FFF2-40B4-BE49-F238E27FC236}">
                <a16:creationId xmlns:a16="http://schemas.microsoft.com/office/drawing/2014/main" id="{BBC09C66-65F6-011F-95A7-36E1EC1AB24D}"/>
              </a:ext>
            </a:extLst>
          </p:cNvPr>
          <p:cNvSpPr/>
          <p:nvPr userDrawn="1"/>
        </p:nvSpPr>
        <p:spPr>
          <a:xfrm>
            <a:off x="0" y="1173192"/>
            <a:ext cx="12192000" cy="3830129"/>
          </a:xfrm>
          <a:prstGeom prst="rect">
            <a:avLst/>
          </a:prstGeom>
          <a:solidFill>
            <a:schemeClr val="accent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389CE36-FABC-CF2F-4C65-EFDADCB2780F}"/>
              </a:ext>
            </a:extLst>
          </p:cNvPr>
          <p:cNvSpPr/>
          <p:nvPr userDrawn="1"/>
        </p:nvSpPr>
        <p:spPr>
          <a:xfrm>
            <a:off x="-5824" y="0"/>
            <a:ext cx="12192000" cy="6858001"/>
          </a:xfrm>
          <a:prstGeom prst="rect">
            <a:avLst/>
          </a:prstGeom>
          <a:solidFill>
            <a:schemeClr val="accent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7B0831E-A801-FF21-0513-332B3D50D5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549" y="1574493"/>
            <a:ext cx="3301042" cy="3123869"/>
          </a:xfrm>
          <a:prstGeom prst="rect">
            <a:avLst/>
          </a:prstGeom>
        </p:spPr>
      </p:pic>
      <p:pic>
        <p:nvPicPr>
          <p:cNvPr id="21" name="Picture 20" descr="Icon&#10;&#10;Description automatically generated">
            <a:extLst>
              <a:ext uri="{FF2B5EF4-FFF2-40B4-BE49-F238E27FC236}">
                <a16:creationId xmlns:a16="http://schemas.microsoft.com/office/drawing/2014/main" id="{948DDA5C-4C1E-6B19-7F7B-169AC26AA8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27973" y="5862496"/>
            <a:ext cx="502920" cy="502920"/>
          </a:xfrm>
          <a:prstGeom prst="rect">
            <a:avLst/>
          </a:prstGeom>
        </p:spPr>
      </p:pic>
      <p:pic>
        <p:nvPicPr>
          <p:cNvPr id="23" name="Picture 22" descr="Icon&#10;&#10;Description automatically generated">
            <a:extLst>
              <a:ext uri="{FF2B5EF4-FFF2-40B4-BE49-F238E27FC236}">
                <a16:creationId xmlns:a16="http://schemas.microsoft.com/office/drawing/2014/main" id="{830B126E-B784-94A8-ADB7-09CB44F8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0061" y="5846023"/>
            <a:ext cx="502920" cy="502920"/>
          </a:xfrm>
          <a:prstGeom prst="rect">
            <a:avLst/>
          </a:prstGeom>
        </p:spPr>
      </p:pic>
      <p:pic>
        <p:nvPicPr>
          <p:cNvPr id="25" name="Picture 24" descr="Icon&#10;&#10;Description automatically generated">
            <a:extLst>
              <a:ext uri="{FF2B5EF4-FFF2-40B4-BE49-F238E27FC236}">
                <a16:creationId xmlns:a16="http://schemas.microsoft.com/office/drawing/2014/main" id="{2B5C3365-C6EB-E3C7-3A45-B7BEC003E82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24017" y="5896521"/>
            <a:ext cx="502920" cy="502920"/>
          </a:xfrm>
          <a:prstGeom prst="rect">
            <a:avLst/>
          </a:prstGeom>
        </p:spPr>
      </p:pic>
      <p:sp>
        <p:nvSpPr>
          <p:cNvPr id="26" name="TextBox 25">
            <a:extLst>
              <a:ext uri="{FF2B5EF4-FFF2-40B4-BE49-F238E27FC236}">
                <a16:creationId xmlns:a16="http://schemas.microsoft.com/office/drawing/2014/main" id="{CA9E0E4E-F8F8-02D8-C2B2-6DAABC7CC8A1}"/>
              </a:ext>
            </a:extLst>
          </p:cNvPr>
          <p:cNvSpPr txBox="1"/>
          <p:nvPr userDrawn="1"/>
        </p:nvSpPr>
        <p:spPr>
          <a:xfrm>
            <a:off x="1149071" y="5950447"/>
            <a:ext cx="1918776" cy="307777"/>
          </a:xfrm>
          <a:prstGeom prst="rect">
            <a:avLst/>
          </a:prstGeom>
          <a:noFill/>
        </p:spPr>
        <p:txBody>
          <a:bodyPr wrap="square" rtlCol="0">
            <a:spAutoFit/>
          </a:bodyPr>
          <a:lstStyle/>
          <a:p>
            <a:r>
              <a:rPr lang="en-US" sz="1400">
                <a:solidFill>
                  <a:schemeClr val="bg1"/>
                </a:solidFill>
              </a:rPr>
              <a:t>Oregon.gov/</a:t>
            </a:r>
            <a:r>
              <a:rPr lang="en-US" sz="1400" err="1">
                <a:solidFill>
                  <a:schemeClr val="bg1"/>
                </a:solidFill>
              </a:rPr>
              <a:t>owrd</a:t>
            </a:r>
            <a:endParaRPr lang="en-US" sz="1400">
              <a:solidFill>
                <a:schemeClr val="bg1"/>
              </a:solidFill>
            </a:endParaRPr>
          </a:p>
        </p:txBody>
      </p:sp>
      <p:sp>
        <p:nvSpPr>
          <p:cNvPr id="27" name="TextBox 26">
            <a:extLst>
              <a:ext uri="{FF2B5EF4-FFF2-40B4-BE49-F238E27FC236}">
                <a16:creationId xmlns:a16="http://schemas.microsoft.com/office/drawing/2014/main" id="{C93CFA70-9661-3ACC-ACAE-87A7DB19E16C}"/>
              </a:ext>
            </a:extLst>
          </p:cNvPr>
          <p:cNvSpPr txBox="1"/>
          <p:nvPr userDrawn="1"/>
        </p:nvSpPr>
        <p:spPr>
          <a:xfrm>
            <a:off x="4714645" y="6000945"/>
            <a:ext cx="2061737" cy="338554"/>
          </a:xfrm>
          <a:prstGeom prst="rect">
            <a:avLst/>
          </a:prstGeom>
          <a:noFill/>
        </p:spPr>
        <p:txBody>
          <a:bodyPr wrap="square" rtlCol="0">
            <a:spAutoFit/>
          </a:bodyPr>
          <a:lstStyle/>
          <a:p>
            <a:r>
              <a:rPr lang="en-US" sz="1600">
                <a:solidFill>
                  <a:schemeClr val="bg1"/>
                </a:solidFill>
              </a:rPr>
              <a:t>@OregonGovWRD</a:t>
            </a:r>
          </a:p>
        </p:txBody>
      </p:sp>
      <p:sp>
        <p:nvSpPr>
          <p:cNvPr id="29" name="TextBox 28">
            <a:extLst>
              <a:ext uri="{FF2B5EF4-FFF2-40B4-BE49-F238E27FC236}">
                <a16:creationId xmlns:a16="http://schemas.microsoft.com/office/drawing/2014/main" id="{947B73E0-D2EC-0C1D-8FE8-5CC14EED6AF5}"/>
              </a:ext>
            </a:extLst>
          </p:cNvPr>
          <p:cNvSpPr txBox="1"/>
          <p:nvPr userDrawn="1"/>
        </p:nvSpPr>
        <p:spPr>
          <a:xfrm>
            <a:off x="8350925" y="5950447"/>
            <a:ext cx="3030408" cy="338554"/>
          </a:xfrm>
          <a:prstGeom prst="rect">
            <a:avLst/>
          </a:prstGeom>
          <a:noFill/>
        </p:spPr>
        <p:txBody>
          <a:bodyPr wrap="square" rtlCol="0">
            <a:spAutoFit/>
          </a:bodyPr>
          <a:lstStyle/>
          <a:p>
            <a:r>
              <a:rPr lang="en-US" sz="1600">
                <a:solidFill>
                  <a:schemeClr val="bg1"/>
                </a:solidFill>
              </a:rPr>
              <a:t>Linkedin.com/company/</a:t>
            </a:r>
            <a:r>
              <a:rPr lang="en-US" sz="1600" err="1">
                <a:solidFill>
                  <a:schemeClr val="bg1"/>
                </a:solidFill>
              </a:rPr>
              <a:t>owrd</a:t>
            </a:r>
            <a:endParaRPr lang="en-US" sz="1600">
              <a:solidFill>
                <a:schemeClr val="bg1"/>
              </a:solidFill>
            </a:endParaRPr>
          </a:p>
        </p:txBody>
      </p:sp>
      <p:sp>
        <p:nvSpPr>
          <p:cNvPr id="2" name="Title 1">
            <a:extLst>
              <a:ext uri="{FF2B5EF4-FFF2-40B4-BE49-F238E27FC236}">
                <a16:creationId xmlns:a16="http://schemas.microsoft.com/office/drawing/2014/main" id="{CC1FB888-201A-A098-4331-A9D7CD00495C}"/>
              </a:ext>
            </a:extLst>
          </p:cNvPr>
          <p:cNvSpPr>
            <a:spLocks noGrp="1"/>
          </p:cNvSpPr>
          <p:nvPr>
            <p:ph type="title"/>
          </p:nvPr>
        </p:nvSpPr>
        <p:spPr>
          <a:xfrm>
            <a:off x="5239036" y="1729824"/>
            <a:ext cx="6340415" cy="1245399"/>
          </a:xfrm>
        </p:spPr>
        <p:txBody>
          <a:bodyPr/>
          <a:lstStyle>
            <a:lvl1pPr>
              <a:defRPr b="1">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9654229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Last Slid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7E7E5E-AB35-4E2A-9619-4A0132E233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2438" y="1621114"/>
            <a:ext cx="3301042" cy="3123869"/>
          </a:xfrm>
          <a:prstGeom prst="rect">
            <a:avLst/>
          </a:prstGeom>
        </p:spPr>
      </p:pic>
    </p:spTree>
    <p:extLst>
      <p:ext uri="{BB962C8B-B14F-4D97-AF65-F5344CB8AC3E}">
        <p14:creationId xmlns:p14="http://schemas.microsoft.com/office/powerpoint/2010/main" val="3225051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j-lt"/>
                <a:cs typeface="Segoe UI Semibold" panose="020B0702040204020203"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mn-lt"/>
                <a:cs typeface="Segoe UI" panose="020B0502040204020203" pitchFamily="34" charset="0"/>
              </a:defRPr>
            </a:lvl1pPr>
            <a:lvl2pPr>
              <a:defRPr>
                <a:latin typeface="+mn-lt"/>
                <a:cs typeface="Segoe UI" panose="020B0502040204020203" pitchFamily="34" charset="0"/>
              </a:defRPr>
            </a:lvl2pPr>
            <a:lvl3pPr>
              <a:defRPr>
                <a:latin typeface="+mn-lt"/>
                <a:cs typeface="Segoe UI" panose="020B0502040204020203" pitchFamily="34" charset="0"/>
              </a:defRPr>
            </a:lvl3pPr>
            <a:lvl4pPr>
              <a:defRPr>
                <a:latin typeface="+mn-lt"/>
                <a:cs typeface="Segoe UI" panose="020B0502040204020203" pitchFamily="34" charset="0"/>
              </a:defRPr>
            </a:lvl4pPr>
            <a:lvl5pPr>
              <a:defRPr>
                <a:latin typeface="+mn-lt"/>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pic>
        <p:nvPicPr>
          <p:cNvPr id="8" name="Picture 7">
            <a:extLst>
              <a:ext uri="{FF2B5EF4-FFF2-40B4-BE49-F238E27FC236}">
                <a16:creationId xmlns:a16="http://schemas.microsoft.com/office/drawing/2014/main" id="{979D11B9-5430-46F4-A765-CEBF5A1273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1036078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070E1-C7E0-4C48-80BF-5988650EAB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D35B89-428F-E7D5-8CE3-8C244BEDE4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D18E2-2534-5202-D3CD-0F0602A976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2B9BBD-0103-5A2A-651C-76068B8F83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403635-EA75-F48F-5B54-F16FEA1543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133F3A-5BDB-13D6-9A80-E6B4009CB411}"/>
              </a:ext>
            </a:extLst>
          </p:cNvPr>
          <p:cNvSpPr>
            <a:spLocks noGrp="1"/>
          </p:cNvSpPr>
          <p:nvPr>
            <p:ph type="dt" sz="half" idx="10"/>
          </p:nvPr>
        </p:nvSpPr>
        <p:spPr/>
        <p:txBody>
          <a:bodyPr/>
          <a:lstStyle/>
          <a:p>
            <a:fld id="{D937CAC6-9117-436B-A1C8-548CE0ACCA18}" type="datetimeFigureOut">
              <a:rPr lang="en-US" smtClean="0"/>
              <a:t>3/16/2026</a:t>
            </a:fld>
            <a:endParaRPr lang="en-US"/>
          </a:p>
        </p:txBody>
      </p:sp>
      <p:sp>
        <p:nvSpPr>
          <p:cNvPr id="8" name="Footer Placeholder 7">
            <a:extLst>
              <a:ext uri="{FF2B5EF4-FFF2-40B4-BE49-F238E27FC236}">
                <a16:creationId xmlns:a16="http://schemas.microsoft.com/office/drawing/2014/main" id="{FB1B3FB1-BE00-8142-1B8D-B2364B1B42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B0C3EE-A082-DCD4-72F0-A2E7DCEC2E43}"/>
              </a:ext>
            </a:extLst>
          </p:cNvPr>
          <p:cNvSpPr>
            <a:spLocks noGrp="1"/>
          </p:cNvSpPr>
          <p:nvPr>
            <p:ph type="sldNum" sz="quarter" idx="12"/>
          </p:nvPr>
        </p:nvSpPr>
        <p:spPr/>
        <p:txBody>
          <a:bodyPr/>
          <a:lstStyle/>
          <a:p>
            <a:fld id="{110A378C-3789-4484-B561-E5320D0B0115}" type="slidenum">
              <a:rPr lang="en-US" smtClean="0"/>
              <a:t>‹#›</a:t>
            </a:fld>
            <a:endParaRPr lang="en-US"/>
          </a:p>
        </p:txBody>
      </p:sp>
    </p:spTree>
    <p:extLst>
      <p:ext uri="{BB962C8B-B14F-4D97-AF65-F5344CB8AC3E}">
        <p14:creationId xmlns:p14="http://schemas.microsoft.com/office/powerpoint/2010/main" val="923940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mj-lt"/>
                <a:cs typeface="Segoe UI Semibold" panose="020B0702040204020203"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mn-lt"/>
                <a:cs typeface="Segoe UI" panose="020B0502040204020203" pitchFamily="34" charset="0"/>
              </a:defRPr>
            </a:lvl1pPr>
            <a:lvl2pPr>
              <a:defRPr>
                <a:latin typeface="+mn-lt"/>
                <a:cs typeface="Segoe UI" panose="020B0502040204020203" pitchFamily="34" charset="0"/>
              </a:defRPr>
            </a:lvl2pPr>
            <a:lvl3pPr>
              <a:defRPr>
                <a:latin typeface="+mn-lt"/>
                <a:cs typeface="Segoe UI" panose="020B0502040204020203" pitchFamily="34" charset="0"/>
              </a:defRPr>
            </a:lvl3pPr>
            <a:lvl4pPr>
              <a:defRPr>
                <a:latin typeface="+mn-lt"/>
                <a:cs typeface="Segoe UI" panose="020B0502040204020203" pitchFamily="34" charset="0"/>
              </a:defRPr>
            </a:lvl4pPr>
            <a:lvl5pPr>
              <a:defRPr>
                <a:latin typeface="+mn-lt"/>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pic>
        <p:nvPicPr>
          <p:cNvPr id="8" name="Picture 7">
            <a:extLst>
              <a:ext uri="{FF2B5EF4-FFF2-40B4-BE49-F238E27FC236}">
                <a16:creationId xmlns:a16="http://schemas.microsoft.com/office/drawing/2014/main" id="{698C726C-39C3-4E01-B2BC-6DD776AC83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1537306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D3B5-FBDC-B6B7-9D17-85F1FFBC8B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972277-0E4D-27E6-1252-5E2C57203F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3F35A1-364A-CBE1-FB2F-6D9B4156C162}"/>
              </a:ext>
            </a:extLst>
          </p:cNvPr>
          <p:cNvSpPr>
            <a:spLocks noGrp="1"/>
          </p:cNvSpPr>
          <p:nvPr>
            <p:ph type="dt" sz="half" idx="10"/>
          </p:nvPr>
        </p:nvSpPr>
        <p:spPr/>
        <p:txBody>
          <a:bodyPr/>
          <a:lstStyle/>
          <a:p>
            <a:fld id="{E4EDB98E-3EF1-4413-8477-CD9F46575B14}" type="datetimeFigureOut">
              <a:rPr lang="en-US" smtClean="0"/>
              <a:pPr/>
              <a:t>3/16/2026</a:t>
            </a:fld>
            <a:endParaRPr lang="en-US"/>
          </a:p>
        </p:txBody>
      </p:sp>
      <p:sp>
        <p:nvSpPr>
          <p:cNvPr id="5" name="Footer Placeholder 4">
            <a:extLst>
              <a:ext uri="{FF2B5EF4-FFF2-40B4-BE49-F238E27FC236}">
                <a16:creationId xmlns:a16="http://schemas.microsoft.com/office/drawing/2014/main" id="{3764A4A8-5E6C-C38B-BD1A-6B2A59023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AC975-6B85-5C86-06CF-D80F06A76233}"/>
              </a:ext>
            </a:extLst>
          </p:cNvPr>
          <p:cNvSpPr>
            <a:spLocks noGrp="1"/>
          </p:cNvSpPr>
          <p:nvPr>
            <p:ph type="sldNum" sz="quarter" idx="12"/>
          </p:nvPr>
        </p:nvSpPr>
        <p:spPr/>
        <p:txBody>
          <a:bodyPr/>
          <a:lstStyle/>
          <a:p>
            <a:fld id="{C10DFBF1-D1AB-4C0F-9E2B-2963427D71EB}" type="slidenum">
              <a:rPr lang="en-US" smtClean="0"/>
              <a:pPr/>
              <a:t>‹#›</a:t>
            </a:fld>
            <a:endParaRPr lang="en-US"/>
          </a:p>
        </p:txBody>
      </p:sp>
    </p:spTree>
    <p:extLst>
      <p:ext uri="{BB962C8B-B14F-4D97-AF65-F5344CB8AC3E}">
        <p14:creationId xmlns:p14="http://schemas.microsoft.com/office/powerpoint/2010/main" val="33948259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731CBF-069C-7140-3DE8-079760CF192F}"/>
              </a:ext>
            </a:extLst>
          </p:cNvPr>
          <p:cNvSpPr/>
          <p:nvPr userDrawn="1"/>
        </p:nvSpPr>
        <p:spPr>
          <a:xfrm>
            <a:off x="0" y="0"/>
            <a:ext cx="691201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92C8A28-FC96-FFA9-9C81-958C3006ED54}"/>
              </a:ext>
            </a:extLst>
          </p:cNvPr>
          <p:cNvSpPr/>
          <p:nvPr userDrawn="1"/>
        </p:nvSpPr>
        <p:spPr>
          <a:xfrm>
            <a:off x="6686364" y="0"/>
            <a:ext cx="22565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8301D33-13CA-5138-FFDF-B629B53C2DBC}"/>
              </a:ext>
            </a:extLst>
          </p:cNvPr>
          <p:cNvSpPr>
            <a:spLocks noGrp="1"/>
          </p:cNvSpPr>
          <p:nvPr>
            <p:ph type="ctrTitle" hasCustomPrompt="1"/>
          </p:nvPr>
        </p:nvSpPr>
        <p:spPr>
          <a:xfrm>
            <a:off x="149523" y="1001248"/>
            <a:ext cx="5395871" cy="1878158"/>
          </a:xfrm>
        </p:spPr>
        <p:txBody>
          <a:bodyPr anchor="b"/>
          <a:lstStyle>
            <a:lvl1pPr algn="r">
              <a:defRPr sz="6000" b="1">
                <a:solidFill>
                  <a:schemeClr val="bg1"/>
                </a:solidFill>
                <a:latin typeface="+mj-lt"/>
                <a:ea typeface="Segoe UI Black" panose="020B0A02040204020203" pitchFamily="34" charset="0"/>
              </a:defRPr>
            </a:lvl1pPr>
          </a:lstStyle>
          <a:p>
            <a:r>
              <a:rPr lang="en-US"/>
              <a:t>Title</a:t>
            </a:r>
          </a:p>
        </p:txBody>
      </p:sp>
      <p:sp>
        <p:nvSpPr>
          <p:cNvPr id="6" name="Subtitle 2">
            <a:extLst>
              <a:ext uri="{FF2B5EF4-FFF2-40B4-BE49-F238E27FC236}">
                <a16:creationId xmlns:a16="http://schemas.microsoft.com/office/drawing/2014/main" id="{0A712F07-F69B-5F12-AF26-E3E68240C7C8}"/>
              </a:ext>
            </a:extLst>
          </p:cNvPr>
          <p:cNvSpPr>
            <a:spLocks noGrp="1"/>
          </p:cNvSpPr>
          <p:nvPr>
            <p:ph type="subTitle" idx="1" hasCustomPrompt="1"/>
          </p:nvPr>
        </p:nvSpPr>
        <p:spPr>
          <a:xfrm>
            <a:off x="149523" y="3288491"/>
            <a:ext cx="5395871" cy="1167005"/>
          </a:xfrm>
        </p:spPr>
        <p:txBody>
          <a:bodyPr/>
          <a:lstStyle>
            <a:lvl1pPr marL="0" indent="0" algn="r">
              <a:buNone/>
              <a:defRPr sz="2400">
                <a:solidFill>
                  <a:schemeClr val="bg1"/>
                </a:solidFill>
                <a:latin typeface="+mj-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7" name="Text Placeholder 15">
            <a:extLst>
              <a:ext uri="{FF2B5EF4-FFF2-40B4-BE49-F238E27FC236}">
                <a16:creationId xmlns:a16="http://schemas.microsoft.com/office/drawing/2014/main" id="{D23EF8FA-DED2-73B1-3C40-107DED7C0A5B}"/>
              </a:ext>
            </a:extLst>
          </p:cNvPr>
          <p:cNvSpPr>
            <a:spLocks noGrp="1"/>
          </p:cNvSpPr>
          <p:nvPr>
            <p:ph type="body" sz="quarter" idx="13" hasCustomPrompt="1"/>
          </p:nvPr>
        </p:nvSpPr>
        <p:spPr>
          <a:xfrm>
            <a:off x="114300" y="4864581"/>
            <a:ext cx="5431094" cy="320468"/>
          </a:xfrm>
        </p:spPr>
        <p:txBody>
          <a:bodyPr>
            <a:noAutofit/>
          </a:bodyPr>
          <a:lstStyle>
            <a:lvl5pPr marL="1828800" indent="0" algn="r">
              <a:buNone/>
              <a:defRPr sz="2000" b="1">
                <a:solidFill>
                  <a:schemeClr val="bg1"/>
                </a:solidFill>
                <a:latin typeface="+mn-lt"/>
                <a:cs typeface="Segoe UI" panose="020B0502040204020203" pitchFamily="34" charset="0"/>
              </a:defRPr>
            </a:lvl5pPr>
          </a:lstStyle>
          <a:p>
            <a:pPr lvl="4"/>
            <a:r>
              <a:rPr lang="en-US"/>
              <a:t>Presenter’s Name</a:t>
            </a:r>
          </a:p>
        </p:txBody>
      </p:sp>
      <p:sp>
        <p:nvSpPr>
          <p:cNvPr id="8" name="Text Placeholder 15">
            <a:extLst>
              <a:ext uri="{FF2B5EF4-FFF2-40B4-BE49-F238E27FC236}">
                <a16:creationId xmlns:a16="http://schemas.microsoft.com/office/drawing/2014/main" id="{541FBD1F-E4CA-6F02-7A90-CD1F1B1D1174}"/>
              </a:ext>
            </a:extLst>
          </p:cNvPr>
          <p:cNvSpPr>
            <a:spLocks noGrp="1"/>
          </p:cNvSpPr>
          <p:nvPr>
            <p:ph type="body" sz="quarter" idx="14" hasCustomPrompt="1"/>
          </p:nvPr>
        </p:nvSpPr>
        <p:spPr>
          <a:xfrm>
            <a:off x="114298" y="5407509"/>
            <a:ext cx="5431096" cy="320468"/>
          </a:xfrm>
        </p:spPr>
        <p:txBody>
          <a:bodyPr>
            <a:noAutofit/>
          </a:bodyPr>
          <a:lstStyle>
            <a:lvl5pPr marL="1828800" indent="0" algn="r">
              <a:buNone/>
              <a:defRPr sz="2000" b="1">
                <a:solidFill>
                  <a:schemeClr val="bg1"/>
                </a:solidFill>
                <a:latin typeface="+mn-lt"/>
                <a:cs typeface="Segoe UI" panose="020B0502040204020203" pitchFamily="34" charset="0"/>
              </a:defRPr>
            </a:lvl5pPr>
          </a:lstStyle>
          <a:p>
            <a:pPr lvl="4"/>
            <a:r>
              <a:rPr lang="en-US"/>
              <a:t>Date of Presentation</a:t>
            </a:r>
          </a:p>
        </p:txBody>
      </p:sp>
      <p:sp>
        <p:nvSpPr>
          <p:cNvPr id="9" name="Picture Placeholder 18">
            <a:extLst>
              <a:ext uri="{FF2B5EF4-FFF2-40B4-BE49-F238E27FC236}">
                <a16:creationId xmlns:a16="http://schemas.microsoft.com/office/drawing/2014/main" id="{46F3931E-74A9-AAB8-E710-9CC8EB1C03E3}"/>
              </a:ext>
            </a:extLst>
          </p:cNvPr>
          <p:cNvSpPr>
            <a:spLocks noGrp="1"/>
          </p:cNvSpPr>
          <p:nvPr>
            <p:ph type="pic" sz="quarter" idx="15"/>
          </p:nvPr>
        </p:nvSpPr>
        <p:spPr>
          <a:xfrm>
            <a:off x="6912016" y="0"/>
            <a:ext cx="5319742" cy="6857999"/>
          </a:xfrm>
        </p:spPr>
        <p:txBody>
          <a:bodyPr/>
          <a:lstStyle>
            <a:lvl1pPr>
              <a:defRPr>
                <a:latin typeface="+mj-lt"/>
                <a:cs typeface="Segoe UI" panose="020B0502040204020203" pitchFamily="34" charset="0"/>
              </a:defRPr>
            </a:lvl1pPr>
          </a:lstStyle>
          <a:p>
            <a:r>
              <a:rPr lang="en-US"/>
              <a:t>Click icon to add picture</a:t>
            </a:r>
          </a:p>
        </p:txBody>
      </p:sp>
    </p:spTree>
    <p:extLst>
      <p:ext uri="{BB962C8B-B14F-4D97-AF65-F5344CB8AC3E}">
        <p14:creationId xmlns:p14="http://schemas.microsoft.com/office/powerpoint/2010/main" val="9935351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7" name="Rectangle 6"/>
          <p:cNvSpPr/>
          <p:nvPr userDrawn="1"/>
        </p:nvSpPr>
        <p:spPr>
          <a:xfrm>
            <a:off x="4312115" y="599248"/>
            <a:ext cx="7875640" cy="49259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697128" y="1227443"/>
            <a:ext cx="6564427" cy="1878158"/>
          </a:xfrm>
        </p:spPr>
        <p:txBody>
          <a:bodyPr anchor="b"/>
          <a:lstStyle>
            <a:lvl1pPr algn="l">
              <a:defRPr sz="6000" b="1">
                <a:solidFill>
                  <a:schemeClr val="bg1"/>
                </a:solidFill>
                <a:latin typeface="+mj-lt"/>
                <a:ea typeface="Segoe UI Black" panose="020B0A02040204020203" pitchFamily="34" charset="0"/>
              </a:defRPr>
            </a:lvl1pPr>
          </a:lstStyle>
          <a:p>
            <a:r>
              <a:rPr lang="en-US"/>
              <a:t>Title</a:t>
            </a:r>
          </a:p>
        </p:txBody>
      </p:sp>
      <p:sp>
        <p:nvSpPr>
          <p:cNvPr id="3" name="Subtitle 2"/>
          <p:cNvSpPr>
            <a:spLocks noGrp="1"/>
          </p:cNvSpPr>
          <p:nvPr>
            <p:ph type="subTitle" idx="1" hasCustomPrompt="1"/>
          </p:nvPr>
        </p:nvSpPr>
        <p:spPr>
          <a:xfrm>
            <a:off x="4697128" y="3514686"/>
            <a:ext cx="6564427" cy="1167005"/>
          </a:xfrm>
        </p:spPr>
        <p:txBody>
          <a:bodyPr/>
          <a:lstStyle>
            <a:lvl1pPr marL="0" indent="0" algn="l">
              <a:buNone/>
              <a:defRPr sz="2400">
                <a:solidFill>
                  <a:schemeClr val="bg1"/>
                </a:solidFill>
                <a:latin typeface="+mj-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6" name="Text Placeholder 15"/>
          <p:cNvSpPr>
            <a:spLocks noGrp="1"/>
          </p:cNvSpPr>
          <p:nvPr>
            <p:ph type="body" sz="quarter" idx="13" hasCustomPrompt="1"/>
          </p:nvPr>
        </p:nvSpPr>
        <p:spPr>
          <a:xfrm>
            <a:off x="4426414" y="5891375"/>
            <a:ext cx="6844305" cy="320468"/>
          </a:xfrm>
        </p:spPr>
        <p:txBody>
          <a:bodyPr/>
          <a:lstStyle>
            <a:lvl5pPr marL="1828800" indent="0" algn="l">
              <a:buNone/>
              <a:defRPr>
                <a:solidFill>
                  <a:schemeClr val="tx1"/>
                </a:solidFill>
                <a:latin typeface="+mn-lt"/>
                <a:cs typeface="Segoe UI" panose="020B0502040204020203" pitchFamily="34" charset="0"/>
              </a:defRPr>
            </a:lvl5pPr>
          </a:lstStyle>
          <a:p>
            <a:pPr lvl="4"/>
            <a:r>
              <a:rPr lang="en-US"/>
              <a:t>Presenter’s Name</a:t>
            </a:r>
          </a:p>
        </p:txBody>
      </p:sp>
      <p:sp>
        <p:nvSpPr>
          <p:cNvPr id="17" name="Text Placeholder 15"/>
          <p:cNvSpPr>
            <a:spLocks noGrp="1"/>
          </p:cNvSpPr>
          <p:nvPr>
            <p:ph type="body" sz="quarter" idx="14" hasCustomPrompt="1"/>
          </p:nvPr>
        </p:nvSpPr>
        <p:spPr>
          <a:xfrm>
            <a:off x="4426413" y="6434303"/>
            <a:ext cx="6844308" cy="320468"/>
          </a:xfrm>
        </p:spPr>
        <p:txBody>
          <a:bodyPr/>
          <a:lstStyle>
            <a:lvl5pPr marL="1828800" indent="0" algn="l">
              <a:buNone/>
              <a:defRPr>
                <a:solidFill>
                  <a:schemeClr val="tx1"/>
                </a:solidFill>
                <a:latin typeface="+mn-lt"/>
                <a:cs typeface="Segoe UI" panose="020B0502040204020203" pitchFamily="34" charset="0"/>
              </a:defRPr>
            </a:lvl5pPr>
          </a:lstStyle>
          <a:p>
            <a:pPr lvl="4"/>
            <a:r>
              <a:rPr lang="en-US"/>
              <a:t>Date of Presentation</a:t>
            </a:r>
          </a:p>
        </p:txBody>
      </p:sp>
      <p:sp>
        <p:nvSpPr>
          <p:cNvPr id="19" name="Picture Placeholder 18"/>
          <p:cNvSpPr>
            <a:spLocks noGrp="1"/>
          </p:cNvSpPr>
          <p:nvPr>
            <p:ph type="pic" sz="quarter" idx="15"/>
          </p:nvPr>
        </p:nvSpPr>
        <p:spPr>
          <a:xfrm>
            <a:off x="20853" y="599246"/>
            <a:ext cx="4316360" cy="4925963"/>
          </a:xfrm>
          <a:ln>
            <a:noFill/>
          </a:ln>
        </p:spPr>
        <p:txBody>
          <a:bodyPr>
            <a:normAutofit/>
          </a:bodyPr>
          <a:lstStyle>
            <a:lvl1pPr>
              <a:defRPr sz="2800">
                <a:latin typeface="+mj-lt"/>
                <a:cs typeface="Segoe UI" panose="020B0502040204020203" pitchFamily="34" charset="0"/>
              </a:defRPr>
            </a:lvl1pPr>
          </a:lstStyle>
          <a:p>
            <a:r>
              <a:rPr lang="en-US"/>
              <a:t>Click icon to add picture</a:t>
            </a:r>
          </a:p>
        </p:txBody>
      </p:sp>
      <p:pic>
        <p:nvPicPr>
          <p:cNvPr id="5" name="Picture 4">
            <a:extLst>
              <a:ext uri="{FF2B5EF4-FFF2-40B4-BE49-F238E27FC236}">
                <a16:creationId xmlns:a16="http://schemas.microsoft.com/office/drawing/2014/main" id="{B396A897-D301-4BB3-8EC9-A31384BECE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
        <p:nvSpPr>
          <p:cNvPr id="4" name="Rectangle 3">
            <a:extLst>
              <a:ext uri="{FF2B5EF4-FFF2-40B4-BE49-F238E27FC236}">
                <a16:creationId xmlns:a16="http://schemas.microsoft.com/office/drawing/2014/main" id="{499E4E4B-E69C-4013-4786-597CF17626B6}"/>
              </a:ext>
            </a:extLst>
          </p:cNvPr>
          <p:cNvSpPr/>
          <p:nvPr userDrawn="1"/>
        </p:nvSpPr>
        <p:spPr>
          <a:xfrm>
            <a:off x="4317335" y="599247"/>
            <a:ext cx="258508" cy="492596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700820"/>
      </p:ext>
    </p:extLst>
  </p:cSld>
  <p:clrMapOvr>
    <a:masterClrMapping/>
  </p:clrMapOvr>
  <p:extLst>
    <p:ext uri="{DCECCB84-F9BA-43D5-87BE-67443E8EF086}">
      <p15:sldGuideLst xmlns:p15="http://schemas.microsoft.com/office/powerpoint/2012/main">
        <p15:guide id="1" orient="horz" pos="7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549" y="164547"/>
            <a:ext cx="10741251" cy="1245399"/>
          </a:xfrm>
        </p:spPr>
        <p:txBody>
          <a:bodyPr/>
          <a:lstStyle>
            <a:lvl1pPr>
              <a:defRPr b="1" baseline="0">
                <a:latin typeface="+mj-lt"/>
                <a:cs typeface="Segoe UI Semibold" panose="020B0702040204020203" pitchFamily="34" charset="0"/>
              </a:defRPr>
            </a:lvl1pPr>
          </a:lstStyle>
          <a:p>
            <a:r>
              <a:rPr lang="en-US"/>
              <a:t>Click to edit title</a:t>
            </a:r>
          </a:p>
        </p:txBody>
      </p:sp>
      <p:sp>
        <p:nvSpPr>
          <p:cNvPr id="3" name="Content Placeholder 2"/>
          <p:cNvSpPr>
            <a:spLocks noGrp="1"/>
          </p:cNvSpPr>
          <p:nvPr>
            <p:ph idx="1"/>
          </p:nvPr>
        </p:nvSpPr>
        <p:spPr>
          <a:xfrm>
            <a:off x="612549" y="1825625"/>
            <a:ext cx="10741251" cy="4351338"/>
          </a:xfrm>
        </p:spPr>
        <p:txBody>
          <a:bodyPr/>
          <a:lstStyle>
            <a:lvl1pPr>
              <a:defRPr b="0">
                <a:latin typeface="+mn-lt"/>
                <a:cs typeface="Segoe UI" panose="020B0502040204020203" pitchFamily="34" charset="0"/>
              </a:defRPr>
            </a:lvl1pPr>
            <a:lvl2pPr>
              <a:defRPr b="0">
                <a:latin typeface="+mn-lt"/>
                <a:cs typeface="Segoe UI" panose="020B0502040204020203" pitchFamily="34" charset="0"/>
              </a:defRPr>
            </a:lvl2pPr>
            <a:lvl3pPr>
              <a:defRPr b="0">
                <a:latin typeface="+mn-lt"/>
                <a:cs typeface="Segoe UI" panose="020B0502040204020203" pitchFamily="34" charset="0"/>
              </a:defRPr>
            </a:lvl3pPr>
            <a:lvl4pPr>
              <a:defRPr b="0">
                <a:latin typeface="+mn-lt"/>
                <a:cs typeface="Segoe UI" panose="020B0502040204020203" pitchFamily="34" charset="0"/>
              </a:defRPr>
            </a:lvl4pPr>
            <a:lvl5pPr>
              <a:defRPr b="0">
                <a:latin typeface="+mn-lt"/>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sp>
        <p:nvSpPr>
          <p:cNvPr id="7" name="Rectangle 6"/>
          <p:cNvSpPr/>
          <p:nvPr userDrawn="1"/>
        </p:nvSpPr>
        <p:spPr>
          <a:xfrm>
            <a:off x="11353800" y="0"/>
            <a:ext cx="838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D818054-78FB-454C-B79B-6C64251BBC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
        <p:nvSpPr>
          <p:cNvPr id="4" name="Rectangle 3">
            <a:extLst>
              <a:ext uri="{FF2B5EF4-FFF2-40B4-BE49-F238E27FC236}">
                <a16:creationId xmlns:a16="http://schemas.microsoft.com/office/drawing/2014/main" id="{0C169F41-CEF3-5FCA-8AB5-5A9D136B3E24}"/>
              </a:ext>
            </a:extLst>
          </p:cNvPr>
          <p:cNvSpPr/>
          <p:nvPr userDrawn="1"/>
        </p:nvSpPr>
        <p:spPr>
          <a:xfrm>
            <a:off x="11353800" y="0"/>
            <a:ext cx="22565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4380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6742" y="801238"/>
            <a:ext cx="10515600" cy="2852737"/>
          </a:xfrm>
        </p:spPr>
        <p:txBody>
          <a:bodyPr anchor="b"/>
          <a:lstStyle>
            <a:lvl1pPr algn="ctr">
              <a:defRPr sz="6000" b="1" baseline="0">
                <a:latin typeface="+mj-lt"/>
                <a:ea typeface="Segoe UI Black" panose="020B0A02040204020203" pitchFamily="34" charset="0"/>
              </a:defRPr>
            </a:lvl1pPr>
          </a:lstStyle>
          <a:p>
            <a:r>
              <a:rPr lang="en-US"/>
              <a:t>Click to add section title</a:t>
            </a:r>
          </a:p>
        </p:txBody>
      </p:sp>
      <p:sp>
        <p:nvSpPr>
          <p:cNvPr id="3" name="Text Placeholder 2"/>
          <p:cNvSpPr>
            <a:spLocks noGrp="1"/>
          </p:cNvSpPr>
          <p:nvPr>
            <p:ph type="body" idx="1" hasCustomPrompt="1"/>
          </p:nvPr>
        </p:nvSpPr>
        <p:spPr>
          <a:xfrm>
            <a:off x="890803" y="4103321"/>
            <a:ext cx="10515600" cy="1500187"/>
          </a:xfrm>
        </p:spPr>
        <p:txBody>
          <a:bodyPr/>
          <a:lstStyle>
            <a:lvl1pPr marL="0" indent="0" algn="ctr">
              <a:buNone/>
              <a:defRPr sz="2400">
                <a:solidFill>
                  <a:schemeClr val="tx1">
                    <a:tint val="75000"/>
                  </a:schemeClr>
                </a:solidFill>
                <a:latin typeface="+mj-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cxnSp>
        <p:nvCxnSpPr>
          <p:cNvPr id="8" name="Straight Connector 7"/>
          <p:cNvCxnSpPr/>
          <p:nvPr userDrawn="1"/>
        </p:nvCxnSpPr>
        <p:spPr>
          <a:xfrm>
            <a:off x="890803" y="3875879"/>
            <a:ext cx="10456647"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B7B24BC-6AE1-4825-B164-E07B8EBBE5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5776315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Side by S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a:t>Click to edit title</a:t>
            </a:r>
          </a:p>
        </p:txBody>
      </p:sp>
      <p:sp>
        <p:nvSpPr>
          <p:cNvPr id="3" name="Content Placeholder 2"/>
          <p:cNvSpPr>
            <a:spLocks noGrp="1"/>
          </p:cNvSpPr>
          <p:nvPr>
            <p:ph sz="half" idx="1" hasCustomPrompt="1"/>
          </p:nvPr>
        </p:nvSpPr>
        <p:spPr>
          <a:xfrm>
            <a:off x="612549" y="1825625"/>
            <a:ext cx="5407251" cy="3884950"/>
          </a:xfrm>
        </p:spPr>
        <p:txBody>
          <a:bodyPr>
            <a:normAutofit/>
          </a:bodyPr>
          <a:lstStyle>
            <a:lvl1pPr marL="0" indent="0">
              <a:buNone/>
              <a:defRPr sz="2000" b="0">
                <a:latin typeface="+mn-lt"/>
                <a:cs typeface="Segoe UI" panose="020B0502040204020203" pitchFamily="34" charset="0"/>
              </a:defRPr>
            </a:lvl1pPr>
          </a:lstStyle>
          <a:p>
            <a:r>
              <a:rPr lang="en-US"/>
              <a:t>A little bit about this titled section.</a:t>
            </a:r>
          </a:p>
        </p:txBody>
      </p:sp>
      <p:sp>
        <p:nvSpPr>
          <p:cNvPr id="4" name="Content Placeholder 3"/>
          <p:cNvSpPr>
            <a:spLocks noGrp="1"/>
          </p:cNvSpPr>
          <p:nvPr>
            <p:ph sz="half" idx="2" hasCustomPrompt="1"/>
          </p:nvPr>
        </p:nvSpPr>
        <p:spPr>
          <a:xfrm>
            <a:off x="6172200" y="1825625"/>
            <a:ext cx="5407250" cy="388495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a:latin typeface="+mn-lt"/>
                <a:cs typeface="Segoe UI" panose="020B0502040204020203"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 little bit about this titled section.</a:t>
            </a:r>
          </a:p>
          <a:p>
            <a:pPr lvl="0"/>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pic>
        <p:nvPicPr>
          <p:cNvPr id="8" name="Picture 7">
            <a:extLst>
              <a:ext uri="{FF2B5EF4-FFF2-40B4-BE49-F238E27FC236}">
                <a16:creationId xmlns:a16="http://schemas.microsoft.com/office/drawing/2014/main" id="{61F0ACCE-2CCF-4A3C-8AF8-F537CA1F5C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2747803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7130" y="168342"/>
            <a:ext cx="10937404" cy="1256198"/>
          </a:xfrm>
        </p:spPr>
        <p:txBody>
          <a:bodyPr/>
          <a:lstStyle>
            <a:lvl1pPr>
              <a:defRPr b="1">
                <a:latin typeface="+mj-lt"/>
                <a:cs typeface="Segoe UI Semibold" panose="020B0702040204020203" pitchFamily="34" charset="0"/>
              </a:defRPr>
            </a:lvl1pPr>
          </a:lstStyle>
          <a:p>
            <a:r>
              <a:rPr lang="en-US"/>
              <a:t>Click to edit title</a:t>
            </a:r>
          </a:p>
        </p:txBody>
      </p:sp>
      <p:sp>
        <p:nvSpPr>
          <p:cNvPr id="3" name="Text Placeholder 2"/>
          <p:cNvSpPr>
            <a:spLocks noGrp="1"/>
          </p:cNvSpPr>
          <p:nvPr>
            <p:ph type="body" idx="1" hasCustomPrompt="1"/>
          </p:nvPr>
        </p:nvSpPr>
        <p:spPr>
          <a:xfrm>
            <a:off x="637130" y="1603529"/>
            <a:ext cx="5360445" cy="823912"/>
          </a:xfrm>
          <a:solidFill>
            <a:schemeClr val="accent1"/>
          </a:solidFill>
          <a:ln>
            <a:solidFill>
              <a:schemeClr val="accent1"/>
            </a:solidFill>
          </a:ln>
        </p:spPr>
        <p:txBody>
          <a:bodyPr anchor="b">
            <a:normAutofit/>
          </a:bodyPr>
          <a:lstStyle>
            <a:lvl1pPr marL="0" indent="0">
              <a:buNone/>
              <a:defRPr sz="2800" b="1">
                <a:solidFill>
                  <a:schemeClr val="bg1"/>
                </a:solidFill>
                <a:latin typeface="+mj-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Compare</a:t>
            </a:r>
          </a:p>
        </p:txBody>
      </p:sp>
      <p:sp>
        <p:nvSpPr>
          <p:cNvPr id="4" name="Content Placeholder 3"/>
          <p:cNvSpPr>
            <a:spLocks noGrp="1"/>
          </p:cNvSpPr>
          <p:nvPr>
            <p:ph sz="half" idx="2" hasCustomPrompt="1"/>
          </p:nvPr>
        </p:nvSpPr>
        <p:spPr>
          <a:xfrm>
            <a:off x="637130" y="2427441"/>
            <a:ext cx="5360445" cy="3145223"/>
          </a:xfrm>
          <a:ln>
            <a:solidFill>
              <a:schemeClr val="bg1">
                <a:lumMod val="50000"/>
              </a:schemeClr>
            </a:solidFill>
          </a:ln>
        </p:spPr>
        <p:txBody>
          <a:bodyPr>
            <a:normAutofit/>
          </a:bodyPr>
          <a:lstStyle>
            <a:lvl1pPr marL="0" indent="0">
              <a:buNone/>
              <a:defRPr sz="2000" b="0">
                <a:latin typeface="+mn-lt"/>
                <a:cs typeface="Segoe UI" panose="020B0502040204020203" pitchFamily="34" charset="0"/>
              </a:defRPr>
            </a:lvl1pPr>
          </a:lstStyle>
          <a:p>
            <a:r>
              <a:rPr lang="en-US"/>
              <a:t>A little bit about this titled section.</a:t>
            </a:r>
          </a:p>
        </p:txBody>
      </p:sp>
      <p:sp>
        <p:nvSpPr>
          <p:cNvPr id="5" name="Text Placeholder 4"/>
          <p:cNvSpPr>
            <a:spLocks noGrp="1"/>
          </p:cNvSpPr>
          <p:nvPr>
            <p:ph type="body" sz="quarter" idx="3" hasCustomPrompt="1"/>
          </p:nvPr>
        </p:nvSpPr>
        <p:spPr>
          <a:xfrm>
            <a:off x="6172200" y="1603529"/>
            <a:ext cx="5402334" cy="823912"/>
          </a:xfrm>
          <a:solidFill>
            <a:schemeClr val="accent1"/>
          </a:solidFill>
          <a:ln>
            <a:solidFill>
              <a:schemeClr val="accent1"/>
            </a:solidFill>
          </a:ln>
        </p:spPr>
        <p:txBody>
          <a:bodyPr anchor="b">
            <a:normAutofit/>
          </a:bodyPr>
          <a:lstStyle>
            <a:lvl1pPr marL="0" indent="0">
              <a:buNone/>
              <a:defRPr sz="2800" b="1">
                <a:solidFill>
                  <a:schemeClr val="bg1"/>
                </a:solidFill>
                <a:latin typeface="+mj-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Contrast</a:t>
            </a:r>
          </a:p>
        </p:txBody>
      </p:sp>
      <p:sp>
        <p:nvSpPr>
          <p:cNvPr id="6" name="Content Placeholder 5"/>
          <p:cNvSpPr>
            <a:spLocks noGrp="1"/>
          </p:cNvSpPr>
          <p:nvPr>
            <p:ph sz="quarter" idx="4" hasCustomPrompt="1"/>
          </p:nvPr>
        </p:nvSpPr>
        <p:spPr>
          <a:xfrm>
            <a:off x="6172200" y="2427441"/>
            <a:ext cx="5402334" cy="3145223"/>
          </a:xfrm>
          <a:ln>
            <a:solidFill>
              <a:schemeClr val="bg1">
                <a:lumMod val="50000"/>
              </a:schemeClr>
            </a:solidFill>
          </a:ln>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a:latin typeface="+mn-lt"/>
                <a:cs typeface="Segoe UI" panose="020B0502040204020203"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 little bit about this titled section.</a:t>
            </a:r>
          </a:p>
          <a:p>
            <a:pPr lvl="0"/>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pic>
        <p:nvPicPr>
          <p:cNvPr id="10" name="Picture 9">
            <a:extLst>
              <a:ext uri="{FF2B5EF4-FFF2-40B4-BE49-F238E27FC236}">
                <a16:creationId xmlns:a16="http://schemas.microsoft.com/office/drawing/2014/main" id="{18DCDC77-B0FD-4552-B306-C4F6A4CBEA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13415726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umber Drop">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71545DD-D172-B55C-E805-33395DEA015E}"/>
              </a:ext>
            </a:extLst>
          </p:cNvPr>
          <p:cNvCxnSpPr>
            <a:cxnSpLocks/>
          </p:cNvCxnSpPr>
          <p:nvPr userDrawn="1"/>
        </p:nvCxnSpPr>
        <p:spPr>
          <a:xfrm flipV="1">
            <a:off x="612549" y="1932566"/>
            <a:ext cx="9079267" cy="8238"/>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a:t>Click to edit title</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cxnSp>
        <p:nvCxnSpPr>
          <p:cNvPr id="4" name="Straight Connector 3"/>
          <p:cNvCxnSpPr/>
          <p:nvPr userDrawn="1"/>
        </p:nvCxnSpPr>
        <p:spPr>
          <a:xfrm>
            <a:off x="612549" y="1887794"/>
            <a:ext cx="11579451" cy="0"/>
          </a:xfrm>
          <a:prstGeom prst="line">
            <a:avLst/>
          </a:prstGeom>
          <a:ln w="69850"/>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9662947" y="1887794"/>
            <a:ext cx="1940888" cy="613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3" hasCustomPrompt="1"/>
          </p:nvPr>
        </p:nvSpPr>
        <p:spPr>
          <a:xfrm>
            <a:off x="10169841" y="1946275"/>
            <a:ext cx="927100" cy="490538"/>
          </a:xfrm>
        </p:spPr>
        <p:txBody>
          <a:bodyPr/>
          <a:lstStyle>
            <a:lvl1pPr marL="0" indent="0" algn="ctr">
              <a:buNone/>
              <a:defRPr>
                <a:solidFill>
                  <a:schemeClr val="bg1"/>
                </a:solidFill>
                <a:latin typeface="+mj-lt"/>
                <a:cs typeface="Segoe UI Semibold" panose="020B0702040204020203" pitchFamily="34" charset="0"/>
              </a:defRPr>
            </a:lvl1pPr>
          </a:lstStyle>
          <a:p>
            <a:pPr lvl="0"/>
            <a:r>
              <a:rPr lang="en-US"/>
              <a:t>#</a:t>
            </a:r>
          </a:p>
        </p:txBody>
      </p:sp>
      <p:pic>
        <p:nvPicPr>
          <p:cNvPr id="8" name="Picture 7">
            <a:extLst>
              <a:ext uri="{FF2B5EF4-FFF2-40B4-BE49-F238E27FC236}">
                <a16:creationId xmlns:a16="http://schemas.microsoft.com/office/drawing/2014/main" id="{035D4A5D-A14B-46DF-9280-E01F209796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cxnSp>
        <p:nvCxnSpPr>
          <p:cNvPr id="10" name="Straight Connector 9">
            <a:extLst>
              <a:ext uri="{FF2B5EF4-FFF2-40B4-BE49-F238E27FC236}">
                <a16:creationId xmlns:a16="http://schemas.microsoft.com/office/drawing/2014/main" id="{C43DAF20-CE43-6CEE-2735-30C455835B10}"/>
              </a:ext>
            </a:extLst>
          </p:cNvPr>
          <p:cNvCxnSpPr>
            <a:cxnSpLocks/>
          </p:cNvCxnSpPr>
          <p:nvPr userDrawn="1"/>
        </p:nvCxnSpPr>
        <p:spPr>
          <a:xfrm flipV="1">
            <a:off x="9650936" y="1940804"/>
            <a:ext cx="0" cy="560522"/>
          </a:xfrm>
          <a:prstGeom prst="line">
            <a:avLst/>
          </a:prstGeom>
          <a:ln w="38100">
            <a:solidFill>
              <a:schemeClr val="accent3"/>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6455685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a:t>Click to edit title</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pic>
        <p:nvPicPr>
          <p:cNvPr id="6" name="Picture 5">
            <a:extLst>
              <a:ext uri="{FF2B5EF4-FFF2-40B4-BE49-F238E27FC236}">
                <a16:creationId xmlns:a16="http://schemas.microsoft.com/office/drawing/2014/main" id="{942065F5-0DE5-40AE-90D6-D87F324058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1536591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31BC1-8868-308F-D430-A4B8E3AF1A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296C9C-11AA-D0B2-D120-3653C93EB664}"/>
              </a:ext>
            </a:extLst>
          </p:cNvPr>
          <p:cNvSpPr>
            <a:spLocks noGrp="1"/>
          </p:cNvSpPr>
          <p:nvPr>
            <p:ph type="dt" sz="half" idx="10"/>
          </p:nvPr>
        </p:nvSpPr>
        <p:spPr/>
        <p:txBody>
          <a:bodyPr/>
          <a:lstStyle/>
          <a:p>
            <a:fld id="{D937CAC6-9117-436B-A1C8-548CE0ACCA18}" type="datetimeFigureOut">
              <a:rPr lang="en-US" smtClean="0"/>
              <a:t>3/16/2026</a:t>
            </a:fld>
            <a:endParaRPr lang="en-US"/>
          </a:p>
        </p:txBody>
      </p:sp>
      <p:sp>
        <p:nvSpPr>
          <p:cNvPr id="4" name="Footer Placeholder 3">
            <a:extLst>
              <a:ext uri="{FF2B5EF4-FFF2-40B4-BE49-F238E27FC236}">
                <a16:creationId xmlns:a16="http://schemas.microsoft.com/office/drawing/2014/main" id="{B28BB0D0-EEC5-F894-F1BC-49FD601810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90B769-275E-DB38-D872-C2F146A820DD}"/>
              </a:ext>
            </a:extLst>
          </p:cNvPr>
          <p:cNvSpPr>
            <a:spLocks noGrp="1"/>
          </p:cNvSpPr>
          <p:nvPr>
            <p:ph type="sldNum" sz="quarter" idx="12"/>
          </p:nvPr>
        </p:nvSpPr>
        <p:spPr/>
        <p:txBody>
          <a:bodyPr/>
          <a:lstStyle/>
          <a:p>
            <a:fld id="{110A378C-3789-4484-B561-E5320D0B0115}" type="slidenum">
              <a:rPr lang="en-US" smtClean="0"/>
              <a:t>‹#›</a:t>
            </a:fld>
            <a:endParaRPr lang="en-US"/>
          </a:p>
        </p:txBody>
      </p:sp>
    </p:spTree>
    <p:extLst>
      <p:ext uri="{BB962C8B-B14F-4D97-AF65-F5344CB8AC3E}">
        <p14:creationId xmlns:p14="http://schemas.microsoft.com/office/powerpoint/2010/main" val="3439204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a:t>Click to edit title</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sp>
        <p:nvSpPr>
          <p:cNvPr id="4" name="Picture Placeholder 2"/>
          <p:cNvSpPr>
            <a:spLocks noGrp="1"/>
          </p:cNvSpPr>
          <p:nvPr>
            <p:ph type="pic" sz="quarter" idx="13"/>
          </p:nvPr>
        </p:nvSpPr>
        <p:spPr>
          <a:xfrm>
            <a:off x="612549" y="2170113"/>
            <a:ext cx="2480035" cy="1830038"/>
          </a:xfrm>
        </p:spPr>
        <p:txBody>
          <a:bodyPr>
            <a:normAutofit/>
          </a:bodyPr>
          <a:lstStyle>
            <a:lvl1pPr>
              <a:defRPr sz="1800" b="0">
                <a:latin typeface="+mn-lt"/>
              </a:defRPr>
            </a:lvl1pPr>
          </a:lstStyle>
          <a:p>
            <a:r>
              <a:rPr lang="en-US"/>
              <a:t>Click icon to add picture</a:t>
            </a:r>
          </a:p>
        </p:txBody>
      </p:sp>
      <p:sp>
        <p:nvSpPr>
          <p:cNvPr id="9" name="Text Placeholder 6"/>
          <p:cNvSpPr>
            <a:spLocks noGrp="1"/>
          </p:cNvSpPr>
          <p:nvPr>
            <p:ph type="body" sz="quarter" idx="17" hasCustomPrompt="1"/>
          </p:nvPr>
        </p:nvSpPr>
        <p:spPr>
          <a:xfrm>
            <a:off x="609767" y="4585781"/>
            <a:ext cx="2482457" cy="72081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latin typeface="+mn-lt"/>
                <a:cs typeface="Segoe UI" panose="020B0502040204020203" pitchFamily="34" charset="0"/>
              </a:defRPr>
            </a:lvl1pPr>
          </a:lstStyle>
          <a:p>
            <a:r>
              <a:rPr lang="en-US"/>
              <a:t>A little bit about this titled section.</a:t>
            </a:r>
          </a:p>
          <a:p>
            <a:endParaRPr lang="en-US"/>
          </a:p>
        </p:txBody>
      </p:sp>
      <p:sp>
        <p:nvSpPr>
          <p:cNvPr id="10" name="Text Placeholder 7"/>
          <p:cNvSpPr>
            <a:spLocks noGrp="1"/>
          </p:cNvSpPr>
          <p:nvPr>
            <p:ph type="body" sz="quarter" idx="18" hasCustomPrompt="1"/>
          </p:nvPr>
        </p:nvSpPr>
        <p:spPr>
          <a:xfrm>
            <a:off x="3438155" y="4585781"/>
            <a:ext cx="2482457" cy="72081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0" kern="1200" dirty="0">
                <a:solidFill>
                  <a:schemeClr val="tx1"/>
                </a:solidFill>
                <a:latin typeface="+mn-lt"/>
                <a:ea typeface="+mn-ea"/>
                <a:cs typeface="Segoe UI" panose="020B0502040204020203" pitchFamily="34" charset="0"/>
              </a:defRPr>
            </a:lvl1pPr>
          </a:lstStyle>
          <a:p>
            <a:r>
              <a:rPr lang="en-US"/>
              <a:t>A little bit about this titled section.</a:t>
            </a:r>
          </a:p>
          <a:p>
            <a:endParaRPr lang="en-US"/>
          </a:p>
        </p:txBody>
      </p:sp>
      <p:sp>
        <p:nvSpPr>
          <p:cNvPr id="11" name="Text Placeholder 8"/>
          <p:cNvSpPr>
            <a:spLocks noGrp="1"/>
          </p:cNvSpPr>
          <p:nvPr>
            <p:ph type="body" sz="quarter" idx="19" hasCustomPrompt="1"/>
          </p:nvPr>
        </p:nvSpPr>
        <p:spPr>
          <a:xfrm>
            <a:off x="6260074" y="4585781"/>
            <a:ext cx="2482457" cy="72081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0" kern="1200" dirty="0">
                <a:solidFill>
                  <a:schemeClr val="tx1"/>
                </a:solidFill>
                <a:latin typeface="+mn-lt"/>
                <a:ea typeface="+mn-ea"/>
                <a:cs typeface="Segoe UI" panose="020B0502040204020203" pitchFamily="34" charset="0"/>
              </a:defRPr>
            </a:lvl1pPr>
          </a:lstStyle>
          <a:p>
            <a:r>
              <a:rPr lang="en-US"/>
              <a:t>A little bit about this titled section.</a:t>
            </a:r>
          </a:p>
        </p:txBody>
      </p:sp>
      <p:sp>
        <p:nvSpPr>
          <p:cNvPr id="12" name="Text Placeholder 9"/>
          <p:cNvSpPr>
            <a:spLocks noGrp="1"/>
          </p:cNvSpPr>
          <p:nvPr>
            <p:ph type="body" sz="quarter" idx="20" hasCustomPrompt="1"/>
          </p:nvPr>
        </p:nvSpPr>
        <p:spPr>
          <a:xfrm>
            <a:off x="9096993" y="4585781"/>
            <a:ext cx="2482457" cy="72081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0" kern="1200" dirty="0">
                <a:solidFill>
                  <a:schemeClr val="tx1"/>
                </a:solidFill>
                <a:latin typeface="+mn-lt"/>
                <a:ea typeface="+mn-ea"/>
                <a:cs typeface="Segoe UI" panose="020B0502040204020203" pitchFamily="34" charset="0"/>
              </a:defRPr>
            </a:lvl1pPr>
          </a:lstStyle>
          <a:p>
            <a:r>
              <a:rPr lang="en-US"/>
              <a:t>A little bit about this titled section.</a:t>
            </a:r>
          </a:p>
          <a:p>
            <a:endParaRPr lang="en-US"/>
          </a:p>
        </p:txBody>
      </p:sp>
      <p:sp>
        <p:nvSpPr>
          <p:cNvPr id="13" name="Text Placeholder 10"/>
          <p:cNvSpPr>
            <a:spLocks noGrp="1"/>
          </p:cNvSpPr>
          <p:nvPr>
            <p:ph type="body" sz="quarter" idx="21" hasCustomPrompt="1"/>
          </p:nvPr>
        </p:nvSpPr>
        <p:spPr>
          <a:xfrm>
            <a:off x="609767" y="4000151"/>
            <a:ext cx="2480035" cy="400110"/>
          </a:xfrm>
          <a:solidFill>
            <a:schemeClr val="accent3"/>
          </a:solidFill>
        </p:spPr>
        <p:txBody>
          <a:bodyPr>
            <a:noAutofit/>
          </a:bodyPr>
          <a:lstStyle>
            <a:lvl1pPr marL="0" indent="0">
              <a:buNone/>
              <a:defRPr sz="2400" b="1" cap="none" baseline="0">
                <a:solidFill>
                  <a:schemeClr val="bg1"/>
                </a:solidFill>
                <a:latin typeface="+mj-lt"/>
                <a:cs typeface="Segoe UI" panose="020B0502040204020203" pitchFamily="34" charset="0"/>
              </a:defRPr>
            </a:lvl1pPr>
          </a:lstStyle>
          <a:p>
            <a:r>
              <a:rPr lang="en-US"/>
              <a:t>Title</a:t>
            </a:r>
          </a:p>
        </p:txBody>
      </p:sp>
      <p:sp>
        <p:nvSpPr>
          <p:cNvPr id="14" name="Text Placeholder 11"/>
          <p:cNvSpPr>
            <a:spLocks noGrp="1"/>
          </p:cNvSpPr>
          <p:nvPr>
            <p:ph type="body" sz="quarter" idx="22" hasCustomPrompt="1"/>
          </p:nvPr>
        </p:nvSpPr>
        <p:spPr>
          <a:xfrm>
            <a:off x="3443905" y="4000151"/>
            <a:ext cx="2480035" cy="400110"/>
          </a:xfrm>
          <a:solidFill>
            <a:schemeClr val="accent3"/>
          </a:solidFill>
        </p:spPr>
        <p:txBody>
          <a:bodyPr>
            <a:noAutofit/>
          </a:bodyPr>
          <a:lstStyle>
            <a:lvl1pPr marL="0" indent="0">
              <a:buNone/>
              <a:defRPr sz="2400" baseline="0">
                <a:solidFill>
                  <a:schemeClr val="bg1"/>
                </a:solidFill>
                <a:latin typeface="+mj-lt"/>
                <a:cs typeface="Segoe UI" panose="020B0502040204020203" pitchFamily="34" charset="0"/>
              </a:defRPr>
            </a:lvl1pPr>
          </a:lstStyle>
          <a:p>
            <a:r>
              <a:rPr lang="en-US"/>
              <a:t>Title</a:t>
            </a:r>
          </a:p>
        </p:txBody>
      </p:sp>
      <p:sp>
        <p:nvSpPr>
          <p:cNvPr id="15" name="Text Placeholder 12"/>
          <p:cNvSpPr>
            <a:spLocks noGrp="1"/>
          </p:cNvSpPr>
          <p:nvPr>
            <p:ph type="body" sz="quarter" idx="23" hasCustomPrompt="1"/>
          </p:nvPr>
        </p:nvSpPr>
        <p:spPr>
          <a:xfrm>
            <a:off x="6262496" y="4000151"/>
            <a:ext cx="2480035" cy="400110"/>
          </a:xfrm>
          <a:solidFill>
            <a:schemeClr val="accent3"/>
          </a:solidFill>
        </p:spPr>
        <p:txBody>
          <a:bodyPr>
            <a:noAutofit/>
          </a:bodyPr>
          <a:lstStyle>
            <a:lvl1pPr marL="0" indent="0">
              <a:buNone/>
              <a:defRPr sz="2400" baseline="0">
                <a:solidFill>
                  <a:schemeClr val="bg1"/>
                </a:solidFill>
                <a:latin typeface="+mj-lt"/>
                <a:cs typeface="Segoe UI" panose="020B0502040204020203" pitchFamily="34" charset="0"/>
              </a:defRPr>
            </a:lvl1pPr>
          </a:lstStyle>
          <a:p>
            <a:r>
              <a:rPr lang="en-US"/>
              <a:t>Title</a:t>
            </a:r>
          </a:p>
        </p:txBody>
      </p:sp>
      <p:sp>
        <p:nvSpPr>
          <p:cNvPr id="16" name="Text Placeholder 13"/>
          <p:cNvSpPr>
            <a:spLocks noGrp="1"/>
          </p:cNvSpPr>
          <p:nvPr>
            <p:ph type="body" sz="quarter" idx="24" hasCustomPrompt="1"/>
          </p:nvPr>
        </p:nvSpPr>
        <p:spPr>
          <a:xfrm>
            <a:off x="9096634" y="4000151"/>
            <a:ext cx="2480035" cy="400110"/>
          </a:xfrm>
          <a:solidFill>
            <a:schemeClr val="accent3"/>
          </a:solidFill>
        </p:spPr>
        <p:txBody>
          <a:bodyPr>
            <a:noAutofit/>
          </a:bodyPr>
          <a:lstStyle>
            <a:lvl1pPr marL="0" indent="0">
              <a:buNone/>
              <a:defRPr sz="2400">
                <a:solidFill>
                  <a:schemeClr val="bg1"/>
                </a:solidFill>
                <a:latin typeface="+mj-lt"/>
                <a:cs typeface="Segoe UI" panose="020B0502040204020203" pitchFamily="34" charset="0"/>
              </a:defRPr>
            </a:lvl1pPr>
          </a:lstStyle>
          <a:p>
            <a:r>
              <a:rPr lang="en-US"/>
              <a:t>Title</a:t>
            </a:r>
          </a:p>
        </p:txBody>
      </p:sp>
      <p:sp>
        <p:nvSpPr>
          <p:cNvPr id="20" name="Picture Placeholder 2"/>
          <p:cNvSpPr>
            <a:spLocks noGrp="1"/>
          </p:cNvSpPr>
          <p:nvPr>
            <p:ph type="pic" sz="quarter" idx="25"/>
          </p:nvPr>
        </p:nvSpPr>
        <p:spPr>
          <a:xfrm>
            <a:off x="3440577" y="2170113"/>
            <a:ext cx="2480035" cy="1830038"/>
          </a:xfrm>
        </p:spPr>
        <p:txBody>
          <a:bodyPr>
            <a:normAutofit/>
          </a:bodyPr>
          <a:lstStyle>
            <a:lvl1pPr>
              <a:defRPr sz="1800" b="0">
                <a:latin typeface="+mn-lt"/>
              </a:defRPr>
            </a:lvl1pPr>
          </a:lstStyle>
          <a:p>
            <a:r>
              <a:rPr lang="en-US"/>
              <a:t>Click icon to add picture</a:t>
            </a:r>
          </a:p>
        </p:txBody>
      </p:sp>
      <p:sp>
        <p:nvSpPr>
          <p:cNvPr id="21" name="Picture Placeholder 2"/>
          <p:cNvSpPr>
            <a:spLocks noGrp="1"/>
          </p:cNvSpPr>
          <p:nvPr>
            <p:ph type="pic" sz="quarter" idx="26"/>
          </p:nvPr>
        </p:nvSpPr>
        <p:spPr>
          <a:xfrm>
            <a:off x="6268605" y="2170113"/>
            <a:ext cx="2480035" cy="1830038"/>
          </a:xfrm>
        </p:spPr>
        <p:txBody>
          <a:bodyPr>
            <a:normAutofit/>
          </a:bodyPr>
          <a:lstStyle>
            <a:lvl1pPr>
              <a:defRPr sz="1800" b="0">
                <a:latin typeface="+mn-lt"/>
              </a:defRPr>
            </a:lvl1pPr>
          </a:lstStyle>
          <a:p>
            <a:r>
              <a:rPr lang="en-US"/>
              <a:t>Click icon to add picture</a:t>
            </a:r>
          </a:p>
        </p:txBody>
      </p:sp>
      <p:sp>
        <p:nvSpPr>
          <p:cNvPr id="22" name="Picture Placeholder 2"/>
          <p:cNvSpPr>
            <a:spLocks noGrp="1"/>
          </p:cNvSpPr>
          <p:nvPr>
            <p:ph type="pic" sz="quarter" idx="27"/>
          </p:nvPr>
        </p:nvSpPr>
        <p:spPr>
          <a:xfrm>
            <a:off x="9096634" y="2170113"/>
            <a:ext cx="2480035" cy="1830038"/>
          </a:xfrm>
        </p:spPr>
        <p:txBody>
          <a:bodyPr>
            <a:normAutofit/>
          </a:bodyPr>
          <a:lstStyle>
            <a:lvl1pPr>
              <a:defRPr sz="1800" b="0">
                <a:latin typeface="+mn-lt"/>
              </a:defRPr>
            </a:lvl1pPr>
          </a:lstStyle>
          <a:p>
            <a:r>
              <a:rPr lang="en-US"/>
              <a:t>Click icon to add picture</a:t>
            </a:r>
          </a:p>
        </p:txBody>
      </p:sp>
      <p:pic>
        <p:nvPicPr>
          <p:cNvPr id="17" name="Picture 16">
            <a:extLst>
              <a:ext uri="{FF2B5EF4-FFF2-40B4-BE49-F238E27FC236}">
                <a16:creationId xmlns:a16="http://schemas.microsoft.com/office/drawing/2014/main" id="{0B3DA062-8208-4FAD-9C51-8FF41D6C04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31623297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a:t>Click to edit title</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sp>
        <p:nvSpPr>
          <p:cNvPr id="10" name="Text Placeholder 26"/>
          <p:cNvSpPr>
            <a:spLocks noGrp="1"/>
          </p:cNvSpPr>
          <p:nvPr>
            <p:ph type="body" sz="quarter" idx="17" hasCustomPrompt="1"/>
          </p:nvPr>
        </p:nvSpPr>
        <p:spPr>
          <a:xfrm>
            <a:off x="615525" y="4667586"/>
            <a:ext cx="3270576" cy="720818"/>
          </a:xfrm>
        </p:spPr>
        <p:txBody>
          <a:bodyPr>
            <a:normAutofit/>
          </a:bodyPr>
          <a:lstStyle>
            <a:lvl1pPr marL="0" indent="0">
              <a:buNone/>
              <a:defRPr sz="1600" b="0">
                <a:latin typeface="+mn-lt"/>
                <a:cs typeface="Segoe UI" panose="020B0502040204020203" pitchFamily="34" charset="0"/>
              </a:defRPr>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
        <p:nvSpPr>
          <p:cNvPr id="13" name="Text Placeholder 26"/>
          <p:cNvSpPr>
            <a:spLocks noGrp="1"/>
          </p:cNvSpPr>
          <p:nvPr>
            <p:ph type="body" sz="quarter" idx="20" hasCustomPrompt="1"/>
          </p:nvPr>
        </p:nvSpPr>
        <p:spPr>
          <a:xfrm>
            <a:off x="4473877" y="4667586"/>
            <a:ext cx="3270576" cy="720818"/>
          </a:xfrm>
        </p:spPr>
        <p:txBody>
          <a:bodyPr>
            <a:normAutofit/>
          </a:bodyPr>
          <a:lstStyle>
            <a:lvl1pPr marL="0" indent="0">
              <a:buNone/>
              <a:defRPr sz="1600" b="0">
                <a:latin typeface="+mn-lt"/>
                <a:cs typeface="Segoe UI" panose="020B0502040204020203" pitchFamily="34" charset="0"/>
              </a:defRPr>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
        <p:nvSpPr>
          <p:cNvPr id="14" name="Text Placeholder 26"/>
          <p:cNvSpPr>
            <a:spLocks noGrp="1"/>
          </p:cNvSpPr>
          <p:nvPr>
            <p:ph type="body" sz="quarter" idx="21" hasCustomPrompt="1"/>
          </p:nvPr>
        </p:nvSpPr>
        <p:spPr>
          <a:xfrm>
            <a:off x="8305898" y="4667586"/>
            <a:ext cx="3270576" cy="720818"/>
          </a:xfrm>
        </p:spPr>
        <p:txBody>
          <a:bodyPr>
            <a:normAutofit/>
          </a:bodyPr>
          <a:lstStyle>
            <a:lvl1pPr marL="0" indent="0">
              <a:buNone/>
              <a:defRPr sz="1600" b="0">
                <a:latin typeface="+mn-lt"/>
                <a:cs typeface="Segoe UI" panose="020B0502040204020203" pitchFamily="34" charset="0"/>
              </a:defRPr>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
        <p:nvSpPr>
          <p:cNvPr id="15" name="Text Placeholder 10"/>
          <p:cNvSpPr>
            <a:spLocks noGrp="1"/>
          </p:cNvSpPr>
          <p:nvPr>
            <p:ph type="body" sz="quarter" idx="22" hasCustomPrompt="1"/>
          </p:nvPr>
        </p:nvSpPr>
        <p:spPr>
          <a:xfrm>
            <a:off x="612742" y="4000151"/>
            <a:ext cx="3273552" cy="400110"/>
          </a:xfrm>
          <a:solidFill>
            <a:schemeClr val="accent3"/>
          </a:solidFill>
        </p:spPr>
        <p:txBody>
          <a:bodyPr>
            <a:noAutofit/>
          </a:bodyPr>
          <a:lstStyle>
            <a:lvl1pPr marL="0" indent="0">
              <a:buNone/>
              <a:defRPr sz="2400" cap="none" baseline="0">
                <a:solidFill>
                  <a:schemeClr val="bg1"/>
                </a:solidFill>
                <a:latin typeface="+mj-lt"/>
                <a:cs typeface="Segoe UI" panose="020B0502040204020203" pitchFamily="34" charset="0"/>
              </a:defRPr>
            </a:lvl1pPr>
          </a:lstStyle>
          <a:p>
            <a:r>
              <a:rPr lang="en-US"/>
              <a:t>Title</a:t>
            </a:r>
          </a:p>
        </p:txBody>
      </p:sp>
      <p:sp>
        <p:nvSpPr>
          <p:cNvPr id="16" name="Text Placeholder 10"/>
          <p:cNvSpPr>
            <a:spLocks noGrp="1"/>
          </p:cNvSpPr>
          <p:nvPr>
            <p:ph type="body" sz="quarter" idx="23" hasCustomPrompt="1"/>
          </p:nvPr>
        </p:nvSpPr>
        <p:spPr>
          <a:xfrm>
            <a:off x="4468026" y="4015541"/>
            <a:ext cx="3273552" cy="400110"/>
          </a:xfrm>
          <a:solidFill>
            <a:schemeClr val="accent3"/>
          </a:solidFill>
        </p:spPr>
        <p:txBody>
          <a:bodyPr>
            <a:noAutofit/>
          </a:bodyPr>
          <a:lstStyle>
            <a:lvl1pPr marL="0" indent="0">
              <a:buNone/>
              <a:defRPr sz="2400" cap="none" baseline="0">
                <a:solidFill>
                  <a:schemeClr val="bg1"/>
                </a:solidFill>
                <a:latin typeface="+mj-lt"/>
                <a:cs typeface="Segoe UI" panose="020B0502040204020203" pitchFamily="34" charset="0"/>
              </a:defRPr>
            </a:lvl1pPr>
          </a:lstStyle>
          <a:p>
            <a:r>
              <a:rPr lang="en-US"/>
              <a:t>Title</a:t>
            </a:r>
          </a:p>
        </p:txBody>
      </p:sp>
      <p:sp>
        <p:nvSpPr>
          <p:cNvPr id="17" name="Text Placeholder 10"/>
          <p:cNvSpPr>
            <a:spLocks noGrp="1"/>
          </p:cNvSpPr>
          <p:nvPr>
            <p:ph type="body" sz="quarter" idx="24" hasCustomPrompt="1"/>
          </p:nvPr>
        </p:nvSpPr>
        <p:spPr>
          <a:xfrm>
            <a:off x="8305898" y="4037464"/>
            <a:ext cx="3273552" cy="400110"/>
          </a:xfrm>
          <a:solidFill>
            <a:schemeClr val="accent3"/>
          </a:solidFill>
        </p:spPr>
        <p:txBody>
          <a:bodyPr>
            <a:noAutofit/>
          </a:bodyPr>
          <a:lstStyle>
            <a:lvl1pPr marL="0" indent="0">
              <a:buNone/>
              <a:defRPr sz="2400" cap="none" baseline="0">
                <a:solidFill>
                  <a:schemeClr val="bg1"/>
                </a:solidFill>
                <a:latin typeface="+mj-lt"/>
                <a:cs typeface="Segoe UI" panose="020B0502040204020203" pitchFamily="34" charset="0"/>
              </a:defRPr>
            </a:lvl1pPr>
          </a:lstStyle>
          <a:p>
            <a:r>
              <a:rPr lang="en-US"/>
              <a:t>Title</a:t>
            </a:r>
          </a:p>
        </p:txBody>
      </p:sp>
      <p:sp>
        <p:nvSpPr>
          <p:cNvPr id="20" name="Picture Placeholder 19"/>
          <p:cNvSpPr>
            <a:spLocks noGrp="1"/>
          </p:cNvSpPr>
          <p:nvPr>
            <p:ph type="pic" sz="quarter" idx="25"/>
          </p:nvPr>
        </p:nvSpPr>
        <p:spPr>
          <a:xfrm>
            <a:off x="612549" y="2181232"/>
            <a:ext cx="3273552" cy="1856232"/>
          </a:xfrm>
        </p:spPr>
        <p:txBody>
          <a:bodyPr>
            <a:normAutofit/>
          </a:bodyPr>
          <a:lstStyle>
            <a:lvl1pPr>
              <a:defRPr sz="1800" b="0">
                <a:latin typeface="+mn-lt"/>
              </a:defRPr>
            </a:lvl1pPr>
          </a:lstStyle>
          <a:p>
            <a:r>
              <a:rPr lang="en-US"/>
              <a:t>Click icon to add picture</a:t>
            </a:r>
          </a:p>
        </p:txBody>
      </p:sp>
      <p:sp>
        <p:nvSpPr>
          <p:cNvPr id="21" name="Picture Placeholder 19"/>
          <p:cNvSpPr>
            <a:spLocks noGrp="1"/>
          </p:cNvSpPr>
          <p:nvPr>
            <p:ph type="pic" sz="quarter" idx="26"/>
          </p:nvPr>
        </p:nvSpPr>
        <p:spPr>
          <a:xfrm>
            <a:off x="4468026" y="2181232"/>
            <a:ext cx="3273552" cy="1856232"/>
          </a:xfrm>
        </p:spPr>
        <p:txBody>
          <a:bodyPr>
            <a:normAutofit/>
          </a:bodyPr>
          <a:lstStyle>
            <a:lvl1pPr>
              <a:defRPr sz="1800" b="0">
                <a:latin typeface="+mn-lt"/>
              </a:defRPr>
            </a:lvl1pPr>
          </a:lstStyle>
          <a:p>
            <a:r>
              <a:rPr lang="en-US"/>
              <a:t>Click icon to add picture</a:t>
            </a:r>
          </a:p>
        </p:txBody>
      </p:sp>
      <p:sp>
        <p:nvSpPr>
          <p:cNvPr id="22" name="Picture Placeholder 19"/>
          <p:cNvSpPr>
            <a:spLocks noGrp="1"/>
          </p:cNvSpPr>
          <p:nvPr>
            <p:ph type="pic" sz="quarter" idx="27"/>
          </p:nvPr>
        </p:nvSpPr>
        <p:spPr>
          <a:xfrm>
            <a:off x="8302922" y="2181232"/>
            <a:ext cx="3273552" cy="1856232"/>
          </a:xfrm>
        </p:spPr>
        <p:txBody>
          <a:bodyPr>
            <a:normAutofit/>
          </a:bodyPr>
          <a:lstStyle>
            <a:lvl1pPr>
              <a:defRPr sz="1800" b="0">
                <a:latin typeface="+mn-lt"/>
              </a:defRPr>
            </a:lvl1pPr>
          </a:lstStyle>
          <a:p>
            <a:r>
              <a:rPr lang="en-US"/>
              <a:t>Click icon to add picture</a:t>
            </a:r>
          </a:p>
        </p:txBody>
      </p:sp>
      <p:pic>
        <p:nvPicPr>
          <p:cNvPr id="19" name="Picture 18">
            <a:extLst>
              <a:ext uri="{FF2B5EF4-FFF2-40B4-BE49-F238E27FC236}">
                <a16:creationId xmlns:a16="http://schemas.microsoft.com/office/drawing/2014/main" id="{09CE4542-3ABD-40D5-A8BA-B2E1AF2704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26710995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mj-lt"/>
                <a:cs typeface="Segoe UI Semibold" panose="020B0702040204020203" pitchFamily="34" charset="0"/>
              </a:defRPr>
            </a:lvl1pPr>
          </a:lstStyle>
          <a:p>
            <a:r>
              <a:rPr lang="en-US"/>
              <a:t>Click to edit title</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sp>
        <p:nvSpPr>
          <p:cNvPr id="9" name="Text Placeholder 26"/>
          <p:cNvSpPr>
            <a:spLocks noGrp="1"/>
          </p:cNvSpPr>
          <p:nvPr>
            <p:ph type="body" sz="quarter" idx="17" hasCustomPrompt="1"/>
          </p:nvPr>
        </p:nvSpPr>
        <p:spPr>
          <a:xfrm>
            <a:off x="612548" y="5001584"/>
            <a:ext cx="5349240" cy="720818"/>
          </a:xfrm>
        </p:spPr>
        <p:txBody>
          <a:bodyPr>
            <a:normAutofit/>
          </a:bodyPr>
          <a:lstStyle>
            <a:lvl1pPr marL="0" indent="0">
              <a:buNone/>
              <a:defRPr sz="1600" b="0">
                <a:latin typeface="+mn-lt"/>
                <a:cs typeface="Segoe UI" panose="020B0502040204020203" pitchFamily="34" charset="0"/>
              </a:defRPr>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
        <p:nvSpPr>
          <p:cNvPr id="11" name="Text Placeholder 26"/>
          <p:cNvSpPr>
            <a:spLocks noGrp="1"/>
          </p:cNvSpPr>
          <p:nvPr>
            <p:ph type="body" sz="quarter" idx="19" hasCustomPrompt="1"/>
          </p:nvPr>
        </p:nvSpPr>
        <p:spPr>
          <a:xfrm>
            <a:off x="6212228" y="5001584"/>
            <a:ext cx="5349240" cy="720818"/>
          </a:xfrm>
        </p:spPr>
        <p:txBody>
          <a:bodyPr>
            <a:normAutofit/>
          </a:bodyPr>
          <a:lstStyle>
            <a:lvl1pPr marL="0" indent="0">
              <a:buNone/>
              <a:defRPr sz="1800" b="0">
                <a:latin typeface="+mn-lt"/>
                <a:cs typeface="Segoe UI" panose="020B0502040204020203" pitchFamily="34" charset="0"/>
              </a:defRPr>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
        <p:nvSpPr>
          <p:cNvPr id="12" name="Text Placeholder 10"/>
          <p:cNvSpPr>
            <a:spLocks noGrp="1"/>
          </p:cNvSpPr>
          <p:nvPr>
            <p:ph type="body" sz="quarter" idx="22" hasCustomPrompt="1"/>
          </p:nvPr>
        </p:nvSpPr>
        <p:spPr>
          <a:xfrm>
            <a:off x="612549" y="4434568"/>
            <a:ext cx="5349240" cy="400110"/>
          </a:xfrm>
          <a:solidFill>
            <a:schemeClr val="accent3"/>
          </a:solidFill>
        </p:spPr>
        <p:txBody>
          <a:bodyPr>
            <a:noAutofit/>
          </a:bodyPr>
          <a:lstStyle>
            <a:lvl1pPr marL="0" indent="0">
              <a:buNone/>
              <a:defRPr sz="2400" cap="none" baseline="0">
                <a:solidFill>
                  <a:schemeClr val="bg1"/>
                </a:solidFill>
                <a:latin typeface="+mj-lt"/>
                <a:cs typeface="Segoe UI" panose="020B0502040204020203" pitchFamily="34" charset="0"/>
              </a:defRPr>
            </a:lvl1pPr>
          </a:lstStyle>
          <a:p>
            <a:r>
              <a:rPr lang="en-US" cap="none" baseline="0"/>
              <a:t>Title</a:t>
            </a:r>
            <a:endParaRPr lang="en-US"/>
          </a:p>
        </p:txBody>
      </p:sp>
      <p:sp>
        <p:nvSpPr>
          <p:cNvPr id="13" name="Text Placeholder 10"/>
          <p:cNvSpPr>
            <a:spLocks noGrp="1"/>
          </p:cNvSpPr>
          <p:nvPr>
            <p:ph type="body" sz="quarter" idx="23" hasCustomPrompt="1"/>
          </p:nvPr>
        </p:nvSpPr>
        <p:spPr>
          <a:xfrm>
            <a:off x="6212229" y="4434568"/>
            <a:ext cx="5349240" cy="400110"/>
          </a:xfrm>
          <a:solidFill>
            <a:schemeClr val="accent3"/>
          </a:solidFill>
        </p:spPr>
        <p:txBody>
          <a:bodyPr>
            <a:noAutofit/>
          </a:bodyPr>
          <a:lstStyle>
            <a:lvl1pPr marL="0" indent="0">
              <a:buNone/>
              <a:defRPr sz="2400" cap="none" baseline="0">
                <a:solidFill>
                  <a:schemeClr val="bg1"/>
                </a:solidFill>
                <a:latin typeface="+mj-lt"/>
                <a:cs typeface="Segoe UI" panose="020B0502040204020203" pitchFamily="34" charset="0"/>
              </a:defRPr>
            </a:lvl1pPr>
          </a:lstStyle>
          <a:p>
            <a:r>
              <a:rPr lang="en-US"/>
              <a:t>Title</a:t>
            </a:r>
          </a:p>
        </p:txBody>
      </p:sp>
      <p:sp>
        <p:nvSpPr>
          <p:cNvPr id="4" name="Picture Placeholder 3"/>
          <p:cNvSpPr>
            <a:spLocks noGrp="1"/>
          </p:cNvSpPr>
          <p:nvPr>
            <p:ph type="pic" sz="quarter" idx="24"/>
          </p:nvPr>
        </p:nvSpPr>
        <p:spPr>
          <a:xfrm>
            <a:off x="612550" y="1576851"/>
            <a:ext cx="5349240" cy="2880360"/>
          </a:xfrm>
        </p:spPr>
        <p:txBody>
          <a:bodyPr>
            <a:normAutofit/>
          </a:bodyPr>
          <a:lstStyle>
            <a:lvl1pPr>
              <a:defRPr sz="2000" b="0">
                <a:latin typeface="+mn-lt"/>
              </a:defRPr>
            </a:lvl1pPr>
          </a:lstStyle>
          <a:p>
            <a:r>
              <a:rPr lang="en-US"/>
              <a:t>Click icon to add picture</a:t>
            </a:r>
          </a:p>
        </p:txBody>
      </p:sp>
      <p:sp>
        <p:nvSpPr>
          <p:cNvPr id="15" name="Picture Placeholder 3"/>
          <p:cNvSpPr>
            <a:spLocks noGrp="1"/>
          </p:cNvSpPr>
          <p:nvPr>
            <p:ph type="pic" sz="quarter" idx="25"/>
          </p:nvPr>
        </p:nvSpPr>
        <p:spPr>
          <a:xfrm>
            <a:off x="6217920" y="1576851"/>
            <a:ext cx="5349240" cy="2880360"/>
          </a:xfrm>
        </p:spPr>
        <p:txBody>
          <a:bodyPr>
            <a:normAutofit/>
          </a:bodyPr>
          <a:lstStyle>
            <a:lvl1pPr>
              <a:defRPr sz="2000" b="0">
                <a:latin typeface="+mn-lt"/>
              </a:defRPr>
            </a:lvl1pPr>
          </a:lstStyle>
          <a:p>
            <a:r>
              <a:rPr lang="en-US"/>
              <a:t>Click icon to add picture</a:t>
            </a:r>
          </a:p>
        </p:txBody>
      </p:sp>
      <p:pic>
        <p:nvPicPr>
          <p:cNvPr id="16" name="Picture 15">
            <a:extLst>
              <a:ext uri="{FF2B5EF4-FFF2-40B4-BE49-F238E27FC236}">
                <a16:creationId xmlns:a16="http://schemas.microsoft.com/office/drawing/2014/main" id="{2318F2C6-4F3F-4EF8-9A77-05E115C941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29566076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 Untitle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0257413-515B-44CE-8D9D-EA0C5C11E5C6}" type="slidenum">
              <a:rPr lang="en-US" smtClean="0"/>
              <a:t>‹#›</a:t>
            </a:fld>
            <a:endParaRPr lang="en-US"/>
          </a:p>
        </p:txBody>
      </p:sp>
      <p:pic>
        <p:nvPicPr>
          <p:cNvPr id="5" name="Picture 4">
            <a:extLst>
              <a:ext uri="{FF2B5EF4-FFF2-40B4-BE49-F238E27FC236}">
                <a16:creationId xmlns:a16="http://schemas.microsoft.com/office/drawing/2014/main" id="{E53B9E6D-9AE6-439D-A4EF-560B51D7E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16549231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mbed Vide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sp>
        <p:nvSpPr>
          <p:cNvPr id="3" name="Media Placeholder 2"/>
          <p:cNvSpPr>
            <a:spLocks noGrp="1"/>
          </p:cNvSpPr>
          <p:nvPr>
            <p:ph type="media" sz="quarter" idx="13"/>
          </p:nvPr>
        </p:nvSpPr>
        <p:spPr>
          <a:xfrm>
            <a:off x="284463" y="241264"/>
            <a:ext cx="11558016" cy="4956048"/>
          </a:xfrm>
        </p:spPr>
        <p:txBody>
          <a:bodyPr/>
          <a:lstStyle>
            <a:lvl1pPr>
              <a:defRPr>
                <a:latin typeface="+mj-lt"/>
                <a:cs typeface="Segoe UI" panose="020B0502040204020203" pitchFamily="34" charset="0"/>
              </a:defRPr>
            </a:lvl1pPr>
          </a:lstStyle>
          <a:p>
            <a:r>
              <a:rPr lang="en-US"/>
              <a:t>Click icon to add media</a:t>
            </a:r>
          </a:p>
        </p:txBody>
      </p:sp>
      <p:sp>
        <p:nvSpPr>
          <p:cNvPr id="7" name="Text Placeholder 6"/>
          <p:cNvSpPr>
            <a:spLocks noGrp="1"/>
          </p:cNvSpPr>
          <p:nvPr>
            <p:ph type="body" sz="quarter" idx="14" hasCustomPrompt="1"/>
          </p:nvPr>
        </p:nvSpPr>
        <p:spPr>
          <a:xfrm>
            <a:off x="341697" y="5384800"/>
            <a:ext cx="11516928" cy="317500"/>
          </a:xfrm>
        </p:spPr>
        <p:txBody>
          <a:bodyPr/>
          <a:lstStyle>
            <a:lvl5pPr marL="1828800" indent="0" algn="l">
              <a:buNone/>
              <a:defRPr baseline="0">
                <a:latin typeface="+mn-lt"/>
                <a:cs typeface="Segoe UI" panose="020B0502040204020203" pitchFamily="34" charset="0"/>
              </a:defRPr>
            </a:lvl5pPr>
          </a:lstStyle>
          <a:p>
            <a:pPr lvl="4"/>
            <a:r>
              <a:rPr lang="en-US"/>
              <a:t>Placing a video: Click the icon above to “insert video”</a:t>
            </a:r>
          </a:p>
        </p:txBody>
      </p:sp>
      <p:pic>
        <p:nvPicPr>
          <p:cNvPr id="8" name="Picture 7">
            <a:extLst>
              <a:ext uri="{FF2B5EF4-FFF2-40B4-BE49-F238E27FC236}">
                <a16:creationId xmlns:a16="http://schemas.microsoft.com/office/drawing/2014/main" id="{D8D7FE14-B241-4781-868A-801C6D26CD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42382139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8564" y="0"/>
            <a:ext cx="517462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3594" y="457200"/>
            <a:ext cx="3932237" cy="1600200"/>
          </a:xfrm>
        </p:spPr>
        <p:txBody>
          <a:bodyPr anchor="b"/>
          <a:lstStyle>
            <a:lvl1pPr>
              <a:defRPr sz="3200" b="1">
                <a:solidFill>
                  <a:schemeClr val="bg1"/>
                </a:solidFill>
                <a:latin typeface="+mj-lt"/>
                <a:cs typeface="Segoe UI Semibold" panose="020B0702040204020203" pitchFamily="34" charset="0"/>
              </a:defRPr>
            </a:lvl1pPr>
          </a:lstStyle>
          <a:p>
            <a:r>
              <a:rPr lang="en-US"/>
              <a:t>Click to edit title</a:t>
            </a:r>
          </a:p>
        </p:txBody>
      </p:sp>
      <p:sp>
        <p:nvSpPr>
          <p:cNvPr id="3" name="Content Placeholder 2"/>
          <p:cNvSpPr>
            <a:spLocks noGrp="1"/>
          </p:cNvSpPr>
          <p:nvPr>
            <p:ph idx="1"/>
          </p:nvPr>
        </p:nvSpPr>
        <p:spPr>
          <a:xfrm>
            <a:off x="5183188" y="987425"/>
            <a:ext cx="6172200" cy="4873625"/>
          </a:xfrm>
        </p:spPr>
        <p:txBody>
          <a:bodyPr/>
          <a:lstStyle>
            <a:lvl1pPr>
              <a:defRPr sz="3200">
                <a:latin typeface="+mn-lt"/>
                <a:cs typeface="Segoe UI" panose="020B0502040204020203" pitchFamily="34" charset="0"/>
              </a:defRPr>
            </a:lvl1pPr>
            <a:lvl2pPr>
              <a:defRPr sz="2800">
                <a:latin typeface="+mn-lt"/>
                <a:cs typeface="Segoe UI" panose="020B0502040204020203" pitchFamily="34" charset="0"/>
              </a:defRPr>
            </a:lvl2pPr>
            <a:lvl3pPr>
              <a:defRPr sz="2400">
                <a:latin typeface="+mn-lt"/>
                <a:cs typeface="Segoe UI" panose="020B0502040204020203" pitchFamily="34" charset="0"/>
              </a:defRPr>
            </a:lvl3pPr>
            <a:lvl4pPr>
              <a:defRPr sz="2000">
                <a:latin typeface="+mn-lt"/>
                <a:cs typeface="Segoe UI" panose="020B0502040204020203" pitchFamily="34" charset="0"/>
              </a:defRPr>
            </a:lvl4pPr>
            <a:lvl5pPr>
              <a:defRPr sz="2000">
                <a:latin typeface="+mn-lt"/>
                <a:cs typeface="Segoe UI" panose="020B0502040204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3594" y="2057400"/>
            <a:ext cx="3932237" cy="3811588"/>
          </a:xfrm>
        </p:spPr>
        <p:txBody>
          <a:bodyPr/>
          <a:lstStyle>
            <a:lvl1pPr marL="0" indent="0">
              <a:buNone/>
              <a:defRPr sz="1600">
                <a:solidFill>
                  <a:schemeClr val="bg1"/>
                </a:solidFill>
                <a:latin typeface="+mn-lt"/>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pic>
        <p:nvPicPr>
          <p:cNvPr id="9" name="Picture 8">
            <a:extLst>
              <a:ext uri="{FF2B5EF4-FFF2-40B4-BE49-F238E27FC236}">
                <a16:creationId xmlns:a16="http://schemas.microsoft.com/office/drawing/2014/main" id="{10427BFB-8F0D-4A96-BBFC-5FA6D1B931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680" y="5856752"/>
            <a:ext cx="894433" cy="846427"/>
          </a:xfrm>
          <a:prstGeom prst="rect">
            <a:avLst/>
          </a:prstGeom>
        </p:spPr>
      </p:pic>
      <p:sp>
        <p:nvSpPr>
          <p:cNvPr id="6" name="Rectangle 5">
            <a:extLst>
              <a:ext uri="{FF2B5EF4-FFF2-40B4-BE49-F238E27FC236}">
                <a16:creationId xmlns:a16="http://schemas.microsoft.com/office/drawing/2014/main" id="{6B7C0804-2A7C-2480-9698-1D9AE196C8DC}"/>
              </a:ext>
            </a:extLst>
          </p:cNvPr>
          <p:cNvSpPr/>
          <p:nvPr userDrawn="1"/>
        </p:nvSpPr>
        <p:spPr>
          <a:xfrm>
            <a:off x="4961642" y="0"/>
            <a:ext cx="22565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0709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8"/>
          <p:cNvSpPr/>
          <p:nvPr userDrawn="1"/>
        </p:nvSpPr>
        <p:spPr>
          <a:xfrm>
            <a:off x="8564" y="0"/>
            <a:ext cx="517462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atin typeface="+mn-lt"/>
                <a:cs typeface="Segoe UI" panose="020B05020402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sp>
        <p:nvSpPr>
          <p:cNvPr id="11" name="Title 1"/>
          <p:cNvSpPr>
            <a:spLocks noGrp="1"/>
          </p:cNvSpPr>
          <p:nvPr>
            <p:ph type="title" hasCustomPrompt="1"/>
          </p:nvPr>
        </p:nvSpPr>
        <p:spPr>
          <a:xfrm>
            <a:off x="613594" y="457200"/>
            <a:ext cx="3932237" cy="1600200"/>
          </a:xfrm>
        </p:spPr>
        <p:txBody>
          <a:bodyPr anchor="b"/>
          <a:lstStyle>
            <a:lvl1pPr>
              <a:defRPr sz="3200">
                <a:solidFill>
                  <a:schemeClr val="bg1"/>
                </a:solidFill>
                <a:latin typeface="Segoe UI Semibold" panose="020B0702040204020203" pitchFamily="34" charset="0"/>
                <a:cs typeface="Segoe UI Semibold" panose="020B0702040204020203" pitchFamily="34" charset="0"/>
              </a:defRPr>
            </a:lvl1pPr>
          </a:lstStyle>
          <a:p>
            <a:r>
              <a:rPr lang="en-US"/>
              <a:t>Click to edit title</a:t>
            </a:r>
          </a:p>
        </p:txBody>
      </p:sp>
      <p:sp>
        <p:nvSpPr>
          <p:cNvPr id="12" name="Text Placeholder 3"/>
          <p:cNvSpPr>
            <a:spLocks noGrp="1"/>
          </p:cNvSpPr>
          <p:nvPr>
            <p:ph type="body" sz="half" idx="2"/>
          </p:nvPr>
        </p:nvSpPr>
        <p:spPr>
          <a:xfrm>
            <a:off x="613594" y="2057400"/>
            <a:ext cx="3932237" cy="3811588"/>
          </a:xfrm>
        </p:spPr>
        <p:txBody>
          <a:bodyPr/>
          <a:lstStyle>
            <a:lvl1pPr marL="0" indent="0">
              <a:buNone/>
              <a:defRPr sz="1600">
                <a:solidFill>
                  <a:schemeClr val="bg1"/>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81239A59-BC9F-4E6C-855A-82214A09FA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680" y="5856752"/>
            <a:ext cx="894433" cy="846427"/>
          </a:xfrm>
          <a:prstGeom prst="rect">
            <a:avLst/>
          </a:prstGeom>
        </p:spPr>
      </p:pic>
      <p:sp>
        <p:nvSpPr>
          <p:cNvPr id="2" name="Rectangle 1">
            <a:extLst>
              <a:ext uri="{FF2B5EF4-FFF2-40B4-BE49-F238E27FC236}">
                <a16:creationId xmlns:a16="http://schemas.microsoft.com/office/drawing/2014/main" id="{4A8F48FC-38DE-0952-BCD7-8B9A89D7C10F}"/>
              </a:ext>
            </a:extLst>
          </p:cNvPr>
          <p:cNvSpPr/>
          <p:nvPr userDrawn="1"/>
        </p:nvSpPr>
        <p:spPr>
          <a:xfrm>
            <a:off x="4961640" y="0"/>
            <a:ext cx="22565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02227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 you + Contact Inf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639C2C-CFE6-96D8-39FC-4D2BED85282F}"/>
              </a:ext>
            </a:extLst>
          </p:cNvPr>
          <p:cNvPicPr>
            <a:picLocks noChangeAspect="1"/>
          </p:cNvPicPr>
          <p:nvPr userDrawn="1"/>
        </p:nvPicPr>
        <p:blipFill>
          <a:blip r:embed="rId2">
            <a:extLst>
              <a:ext uri="{28A0092B-C50C-407E-A947-70E740481C1C}">
                <a14:useLocalDpi xmlns:a14="http://schemas.microsoft.com/office/drawing/2010/main" val="0"/>
              </a:ext>
            </a:extLst>
          </a:blip>
          <a:srcRect l="5757" r="5757"/>
          <a:stretch/>
        </p:blipFill>
        <p:spPr>
          <a:xfrm>
            <a:off x="0" y="-1"/>
            <a:ext cx="12192000" cy="6858001"/>
          </a:xfrm>
          <a:prstGeom prst="rect">
            <a:avLst/>
          </a:prstGeom>
        </p:spPr>
      </p:pic>
      <p:sp>
        <p:nvSpPr>
          <p:cNvPr id="30" name="Rectangle 29">
            <a:extLst>
              <a:ext uri="{FF2B5EF4-FFF2-40B4-BE49-F238E27FC236}">
                <a16:creationId xmlns:a16="http://schemas.microsoft.com/office/drawing/2014/main" id="{BBC09C66-65F6-011F-95A7-36E1EC1AB24D}"/>
              </a:ext>
            </a:extLst>
          </p:cNvPr>
          <p:cNvSpPr/>
          <p:nvPr userDrawn="1"/>
        </p:nvSpPr>
        <p:spPr>
          <a:xfrm>
            <a:off x="0" y="1173192"/>
            <a:ext cx="12192000" cy="3830129"/>
          </a:xfrm>
          <a:prstGeom prst="rect">
            <a:avLst/>
          </a:prstGeom>
          <a:solidFill>
            <a:schemeClr val="accent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389CE36-FABC-CF2F-4C65-EFDADCB2780F}"/>
              </a:ext>
            </a:extLst>
          </p:cNvPr>
          <p:cNvSpPr/>
          <p:nvPr userDrawn="1"/>
        </p:nvSpPr>
        <p:spPr>
          <a:xfrm>
            <a:off x="-5824" y="0"/>
            <a:ext cx="12192000" cy="6858001"/>
          </a:xfrm>
          <a:prstGeom prst="rect">
            <a:avLst/>
          </a:prstGeom>
          <a:solidFill>
            <a:schemeClr val="accent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7B0831E-A801-FF21-0513-332B3D50D5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549" y="1574493"/>
            <a:ext cx="3301042" cy="3123869"/>
          </a:xfrm>
          <a:prstGeom prst="rect">
            <a:avLst/>
          </a:prstGeom>
        </p:spPr>
      </p:pic>
      <p:pic>
        <p:nvPicPr>
          <p:cNvPr id="21" name="Picture 20" descr="Icon&#10;&#10;Description automatically generated">
            <a:extLst>
              <a:ext uri="{FF2B5EF4-FFF2-40B4-BE49-F238E27FC236}">
                <a16:creationId xmlns:a16="http://schemas.microsoft.com/office/drawing/2014/main" id="{948DDA5C-4C1E-6B19-7F7B-169AC26AA8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27973" y="5862496"/>
            <a:ext cx="502920" cy="502920"/>
          </a:xfrm>
          <a:prstGeom prst="rect">
            <a:avLst/>
          </a:prstGeom>
        </p:spPr>
      </p:pic>
      <p:pic>
        <p:nvPicPr>
          <p:cNvPr id="23" name="Picture 22" descr="Icon&#10;&#10;Description automatically generated">
            <a:extLst>
              <a:ext uri="{FF2B5EF4-FFF2-40B4-BE49-F238E27FC236}">
                <a16:creationId xmlns:a16="http://schemas.microsoft.com/office/drawing/2014/main" id="{830B126E-B784-94A8-ADB7-09CB44F8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0061" y="5846023"/>
            <a:ext cx="502920" cy="502920"/>
          </a:xfrm>
          <a:prstGeom prst="rect">
            <a:avLst/>
          </a:prstGeom>
        </p:spPr>
      </p:pic>
      <p:pic>
        <p:nvPicPr>
          <p:cNvPr id="25" name="Picture 24" descr="Icon&#10;&#10;Description automatically generated">
            <a:extLst>
              <a:ext uri="{FF2B5EF4-FFF2-40B4-BE49-F238E27FC236}">
                <a16:creationId xmlns:a16="http://schemas.microsoft.com/office/drawing/2014/main" id="{2B5C3365-C6EB-E3C7-3A45-B7BEC003E82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24017" y="5896521"/>
            <a:ext cx="502920" cy="502920"/>
          </a:xfrm>
          <a:prstGeom prst="rect">
            <a:avLst/>
          </a:prstGeom>
        </p:spPr>
      </p:pic>
      <p:sp>
        <p:nvSpPr>
          <p:cNvPr id="26" name="TextBox 25">
            <a:extLst>
              <a:ext uri="{FF2B5EF4-FFF2-40B4-BE49-F238E27FC236}">
                <a16:creationId xmlns:a16="http://schemas.microsoft.com/office/drawing/2014/main" id="{CA9E0E4E-F8F8-02D8-C2B2-6DAABC7CC8A1}"/>
              </a:ext>
            </a:extLst>
          </p:cNvPr>
          <p:cNvSpPr txBox="1"/>
          <p:nvPr userDrawn="1"/>
        </p:nvSpPr>
        <p:spPr>
          <a:xfrm>
            <a:off x="1149071" y="5950447"/>
            <a:ext cx="1918776" cy="307777"/>
          </a:xfrm>
          <a:prstGeom prst="rect">
            <a:avLst/>
          </a:prstGeom>
          <a:noFill/>
        </p:spPr>
        <p:txBody>
          <a:bodyPr wrap="square" rtlCol="0">
            <a:spAutoFit/>
          </a:bodyPr>
          <a:lstStyle/>
          <a:p>
            <a:r>
              <a:rPr lang="en-US" sz="1400">
                <a:solidFill>
                  <a:schemeClr val="bg1"/>
                </a:solidFill>
              </a:rPr>
              <a:t>Oregon.gov/</a:t>
            </a:r>
            <a:r>
              <a:rPr lang="en-US" sz="1400" err="1">
                <a:solidFill>
                  <a:schemeClr val="bg1"/>
                </a:solidFill>
              </a:rPr>
              <a:t>owrd</a:t>
            </a:r>
            <a:endParaRPr lang="en-US" sz="1400">
              <a:solidFill>
                <a:schemeClr val="bg1"/>
              </a:solidFill>
            </a:endParaRPr>
          </a:p>
        </p:txBody>
      </p:sp>
      <p:sp>
        <p:nvSpPr>
          <p:cNvPr id="27" name="TextBox 26">
            <a:extLst>
              <a:ext uri="{FF2B5EF4-FFF2-40B4-BE49-F238E27FC236}">
                <a16:creationId xmlns:a16="http://schemas.microsoft.com/office/drawing/2014/main" id="{C93CFA70-9661-3ACC-ACAE-87A7DB19E16C}"/>
              </a:ext>
            </a:extLst>
          </p:cNvPr>
          <p:cNvSpPr txBox="1"/>
          <p:nvPr userDrawn="1"/>
        </p:nvSpPr>
        <p:spPr>
          <a:xfrm>
            <a:off x="4714645" y="6000945"/>
            <a:ext cx="2061737" cy="338554"/>
          </a:xfrm>
          <a:prstGeom prst="rect">
            <a:avLst/>
          </a:prstGeom>
          <a:noFill/>
        </p:spPr>
        <p:txBody>
          <a:bodyPr wrap="square" rtlCol="0">
            <a:spAutoFit/>
          </a:bodyPr>
          <a:lstStyle/>
          <a:p>
            <a:r>
              <a:rPr lang="en-US" sz="1600">
                <a:solidFill>
                  <a:schemeClr val="bg1"/>
                </a:solidFill>
              </a:rPr>
              <a:t>@OregonGovWRD</a:t>
            </a:r>
          </a:p>
        </p:txBody>
      </p:sp>
      <p:sp>
        <p:nvSpPr>
          <p:cNvPr id="29" name="TextBox 28">
            <a:extLst>
              <a:ext uri="{FF2B5EF4-FFF2-40B4-BE49-F238E27FC236}">
                <a16:creationId xmlns:a16="http://schemas.microsoft.com/office/drawing/2014/main" id="{947B73E0-D2EC-0C1D-8FE8-5CC14EED6AF5}"/>
              </a:ext>
            </a:extLst>
          </p:cNvPr>
          <p:cNvSpPr txBox="1"/>
          <p:nvPr userDrawn="1"/>
        </p:nvSpPr>
        <p:spPr>
          <a:xfrm>
            <a:off x="8350925" y="5950447"/>
            <a:ext cx="3030408" cy="338554"/>
          </a:xfrm>
          <a:prstGeom prst="rect">
            <a:avLst/>
          </a:prstGeom>
          <a:noFill/>
        </p:spPr>
        <p:txBody>
          <a:bodyPr wrap="square" rtlCol="0">
            <a:spAutoFit/>
          </a:bodyPr>
          <a:lstStyle/>
          <a:p>
            <a:r>
              <a:rPr lang="en-US" sz="1600">
                <a:solidFill>
                  <a:schemeClr val="bg1"/>
                </a:solidFill>
              </a:rPr>
              <a:t>Linkedin.com/company/</a:t>
            </a:r>
            <a:r>
              <a:rPr lang="en-US" sz="1600" err="1">
                <a:solidFill>
                  <a:schemeClr val="bg1"/>
                </a:solidFill>
              </a:rPr>
              <a:t>owrd</a:t>
            </a:r>
            <a:endParaRPr lang="en-US" sz="1600">
              <a:solidFill>
                <a:schemeClr val="bg1"/>
              </a:solidFill>
            </a:endParaRPr>
          </a:p>
        </p:txBody>
      </p:sp>
      <p:sp>
        <p:nvSpPr>
          <p:cNvPr id="2" name="Title 1">
            <a:extLst>
              <a:ext uri="{FF2B5EF4-FFF2-40B4-BE49-F238E27FC236}">
                <a16:creationId xmlns:a16="http://schemas.microsoft.com/office/drawing/2014/main" id="{CC1FB888-201A-A098-4331-A9D7CD00495C}"/>
              </a:ext>
            </a:extLst>
          </p:cNvPr>
          <p:cNvSpPr>
            <a:spLocks noGrp="1"/>
          </p:cNvSpPr>
          <p:nvPr>
            <p:ph type="title"/>
          </p:nvPr>
        </p:nvSpPr>
        <p:spPr>
          <a:xfrm>
            <a:off x="5239036" y="1729824"/>
            <a:ext cx="6340415" cy="1245399"/>
          </a:xfrm>
        </p:spPr>
        <p:txBody>
          <a:bodyPr/>
          <a:lstStyle>
            <a:lvl1pPr>
              <a:defRPr b="1">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9598319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Last Slid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7E7E5E-AB35-4E2A-9619-4A0132E233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2438" y="1621114"/>
            <a:ext cx="3301042" cy="3123869"/>
          </a:xfrm>
          <a:prstGeom prst="rect">
            <a:avLst/>
          </a:prstGeom>
        </p:spPr>
      </p:pic>
    </p:spTree>
    <p:extLst>
      <p:ext uri="{BB962C8B-B14F-4D97-AF65-F5344CB8AC3E}">
        <p14:creationId xmlns:p14="http://schemas.microsoft.com/office/powerpoint/2010/main" val="11228952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j-lt"/>
                <a:cs typeface="Segoe UI Semibold" panose="020B0702040204020203"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mn-lt"/>
                <a:cs typeface="Segoe UI" panose="020B0502040204020203" pitchFamily="34" charset="0"/>
              </a:defRPr>
            </a:lvl1pPr>
            <a:lvl2pPr>
              <a:defRPr>
                <a:latin typeface="+mn-lt"/>
                <a:cs typeface="Segoe UI" panose="020B0502040204020203" pitchFamily="34" charset="0"/>
              </a:defRPr>
            </a:lvl2pPr>
            <a:lvl3pPr>
              <a:defRPr>
                <a:latin typeface="+mn-lt"/>
                <a:cs typeface="Segoe UI" panose="020B0502040204020203" pitchFamily="34" charset="0"/>
              </a:defRPr>
            </a:lvl3pPr>
            <a:lvl4pPr>
              <a:defRPr>
                <a:latin typeface="+mn-lt"/>
                <a:cs typeface="Segoe UI" panose="020B0502040204020203" pitchFamily="34" charset="0"/>
              </a:defRPr>
            </a:lvl4pPr>
            <a:lvl5pPr>
              <a:defRPr>
                <a:latin typeface="+mn-lt"/>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pic>
        <p:nvPicPr>
          <p:cNvPr id="8" name="Picture 7">
            <a:extLst>
              <a:ext uri="{FF2B5EF4-FFF2-40B4-BE49-F238E27FC236}">
                <a16:creationId xmlns:a16="http://schemas.microsoft.com/office/drawing/2014/main" id="{979D11B9-5430-46F4-A765-CEBF5A1273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2339645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5EC910-64B4-A3C5-0D48-6F84E66F6A8F}"/>
              </a:ext>
            </a:extLst>
          </p:cNvPr>
          <p:cNvSpPr>
            <a:spLocks noGrp="1"/>
          </p:cNvSpPr>
          <p:nvPr>
            <p:ph type="dt" sz="half" idx="10"/>
          </p:nvPr>
        </p:nvSpPr>
        <p:spPr/>
        <p:txBody>
          <a:bodyPr/>
          <a:lstStyle/>
          <a:p>
            <a:fld id="{D937CAC6-9117-436B-A1C8-548CE0ACCA18}" type="datetimeFigureOut">
              <a:rPr lang="en-US" smtClean="0"/>
              <a:t>3/16/2026</a:t>
            </a:fld>
            <a:endParaRPr lang="en-US"/>
          </a:p>
        </p:txBody>
      </p:sp>
      <p:sp>
        <p:nvSpPr>
          <p:cNvPr id="3" name="Footer Placeholder 2">
            <a:extLst>
              <a:ext uri="{FF2B5EF4-FFF2-40B4-BE49-F238E27FC236}">
                <a16:creationId xmlns:a16="http://schemas.microsoft.com/office/drawing/2014/main" id="{3D21FEFB-0F2C-1CC4-1288-AF3B5DE5B2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362278-FE73-9AFB-7AEC-48773546BB49}"/>
              </a:ext>
            </a:extLst>
          </p:cNvPr>
          <p:cNvSpPr>
            <a:spLocks noGrp="1"/>
          </p:cNvSpPr>
          <p:nvPr>
            <p:ph type="sldNum" sz="quarter" idx="12"/>
          </p:nvPr>
        </p:nvSpPr>
        <p:spPr/>
        <p:txBody>
          <a:bodyPr/>
          <a:lstStyle/>
          <a:p>
            <a:fld id="{110A378C-3789-4484-B561-E5320D0B0115}" type="slidenum">
              <a:rPr lang="en-US" smtClean="0"/>
              <a:t>‹#›</a:t>
            </a:fld>
            <a:endParaRPr lang="en-US"/>
          </a:p>
        </p:txBody>
      </p:sp>
    </p:spTree>
    <p:extLst>
      <p:ext uri="{BB962C8B-B14F-4D97-AF65-F5344CB8AC3E}">
        <p14:creationId xmlns:p14="http://schemas.microsoft.com/office/powerpoint/2010/main" val="26342015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mj-lt"/>
                <a:cs typeface="Segoe UI Semibold" panose="020B0702040204020203"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mn-lt"/>
                <a:cs typeface="Segoe UI" panose="020B0502040204020203" pitchFamily="34" charset="0"/>
              </a:defRPr>
            </a:lvl1pPr>
            <a:lvl2pPr>
              <a:defRPr>
                <a:latin typeface="+mn-lt"/>
                <a:cs typeface="Segoe UI" panose="020B0502040204020203" pitchFamily="34" charset="0"/>
              </a:defRPr>
            </a:lvl2pPr>
            <a:lvl3pPr>
              <a:defRPr>
                <a:latin typeface="+mn-lt"/>
                <a:cs typeface="Segoe UI" panose="020B0502040204020203" pitchFamily="34" charset="0"/>
              </a:defRPr>
            </a:lvl3pPr>
            <a:lvl4pPr>
              <a:defRPr>
                <a:latin typeface="+mn-lt"/>
                <a:cs typeface="Segoe UI" panose="020B0502040204020203" pitchFamily="34" charset="0"/>
              </a:defRPr>
            </a:lvl4pPr>
            <a:lvl5pPr>
              <a:defRPr>
                <a:latin typeface="+mn-lt"/>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mn-lt"/>
                <a:cs typeface="Segoe UI" panose="020B0502040204020203" pitchFamily="34" charset="0"/>
              </a:defRPr>
            </a:lvl1pPr>
          </a:lstStyle>
          <a:p>
            <a:fld id="{D0257413-515B-44CE-8D9D-EA0C5C11E5C6}" type="slidenum">
              <a:rPr lang="en-US" smtClean="0"/>
              <a:pPr/>
              <a:t>‹#›</a:t>
            </a:fld>
            <a:endParaRPr lang="en-US"/>
          </a:p>
        </p:txBody>
      </p:sp>
      <p:pic>
        <p:nvPicPr>
          <p:cNvPr id="8" name="Picture 7">
            <a:extLst>
              <a:ext uri="{FF2B5EF4-FFF2-40B4-BE49-F238E27FC236}">
                <a16:creationId xmlns:a16="http://schemas.microsoft.com/office/drawing/2014/main" id="{698C726C-39C3-4E01-B2BC-6DD776AC83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56101"/>
            <a:ext cx="1235002" cy="1201899"/>
          </a:xfrm>
          <a:prstGeom prst="rect">
            <a:avLst/>
          </a:prstGeom>
        </p:spPr>
      </p:pic>
    </p:spTree>
    <p:extLst>
      <p:ext uri="{BB962C8B-B14F-4D97-AF65-F5344CB8AC3E}">
        <p14:creationId xmlns:p14="http://schemas.microsoft.com/office/powerpoint/2010/main" val="1649733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05000"/>
            <a:ext cx="5384800" cy="4114800"/>
          </a:xfrm>
        </p:spPr>
        <p:txBody>
          <a:bodyPr/>
          <a:lstStyle/>
          <a:p>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ED916BED-0CA8-4DE2-A5F8-7C166679A59D}" type="slidenum">
              <a:rPr lang="en-US" altLang="en-US"/>
              <a:pPr/>
              <a:t>‹#›</a:t>
            </a:fld>
            <a:endParaRPr lang="en-US" altLang="en-US"/>
          </a:p>
        </p:txBody>
      </p:sp>
    </p:spTree>
    <p:extLst>
      <p:ext uri="{BB962C8B-B14F-4D97-AF65-F5344CB8AC3E}">
        <p14:creationId xmlns:p14="http://schemas.microsoft.com/office/powerpoint/2010/main" val="15383814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7368-9A31-FE24-0054-BD4BBF3B88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6A09A4-C7C8-E84C-A75A-F9E418CE7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B7004F-F7FB-50A0-2A21-92694C9EC2F4}"/>
              </a:ext>
            </a:extLst>
          </p:cNvPr>
          <p:cNvSpPr>
            <a:spLocks noGrp="1"/>
          </p:cNvSpPr>
          <p:nvPr>
            <p:ph type="dt" sz="half" idx="10"/>
          </p:nvPr>
        </p:nvSpPr>
        <p:spPr/>
        <p:txBody>
          <a:bodyPr/>
          <a:lstStyle/>
          <a:p>
            <a:fld id="{8EDA82A1-2403-416E-933D-C8E3F491F2EC}" type="datetimeFigureOut">
              <a:rPr lang="en-US" smtClean="0"/>
              <a:t>3/16/2026</a:t>
            </a:fld>
            <a:endParaRPr lang="en-US" dirty="0"/>
          </a:p>
        </p:txBody>
      </p:sp>
      <p:sp>
        <p:nvSpPr>
          <p:cNvPr id="5" name="Footer Placeholder 4">
            <a:extLst>
              <a:ext uri="{FF2B5EF4-FFF2-40B4-BE49-F238E27FC236}">
                <a16:creationId xmlns:a16="http://schemas.microsoft.com/office/drawing/2014/main" id="{CAE2FA1F-2E4B-A9BB-6ED1-845C0528DB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2A093D-E4E7-8D27-ED07-FF789300EA91}"/>
              </a:ext>
            </a:extLst>
          </p:cNvPr>
          <p:cNvSpPr>
            <a:spLocks noGrp="1"/>
          </p:cNvSpPr>
          <p:nvPr>
            <p:ph type="sldNum" sz="quarter" idx="12"/>
          </p:nvPr>
        </p:nvSpPr>
        <p:spPr/>
        <p:txBody>
          <a:bodyPr/>
          <a:lstStyle/>
          <a:p>
            <a:fld id="{1E115695-B15E-482D-92CF-64D217471F50}" type="slidenum">
              <a:rPr lang="en-US" smtClean="0"/>
              <a:t>‹#›</a:t>
            </a:fld>
            <a:endParaRPr lang="en-US" dirty="0"/>
          </a:p>
        </p:txBody>
      </p:sp>
    </p:spTree>
    <p:extLst>
      <p:ext uri="{BB962C8B-B14F-4D97-AF65-F5344CB8AC3E}">
        <p14:creationId xmlns:p14="http://schemas.microsoft.com/office/powerpoint/2010/main" val="3663369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94FF-71A2-B083-555E-DB394B085B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D99A89-ED97-6560-AC49-5F525D29DD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EAD03-C781-B1B6-3B26-EBF02B1928B0}"/>
              </a:ext>
            </a:extLst>
          </p:cNvPr>
          <p:cNvSpPr>
            <a:spLocks noGrp="1"/>
          </p:cNvSpPr>
          <p:nvPr>
            <p:ph type="dt" sz="half" idx="10"/>
          </p:nvPr>
        </p:nvSpPr>
        <p:spPr/>
        <p:txBody>
          <a:bodyPr/>
          <a:lstStyle/>
          <a:p>
            <a:fld id="{8EDA82A1-2403-416E-933D-C8E3F491F2EC}" type="datetimeFigureOut">
              <a:rPr lang="en-US" smtClean="0"/>
              <a:t>3/16/2026</a:t>
            </a:fld>
            <a:endParaRPr lang="en-US" dirty="0"/>
          </a:p>
        </p:txBody>
      </p:sp>
      <p:sp>
        <p:nvSpPr>
          <p:cNvPr id="5" name="Footer Placeholder 4">
            <a:extLst>
              <a:ext uri="{FF2B5EF4-FFF2-40B4-BE49-F238E27FC236}">
                <a16:creationId xmlns:a16="http://schemas.microsoft.com/office/drawing/2014/main" id="{831F6102-25F3-64EC-C991-8564649AFC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7448B6-23C0-9DB5-4AAC-49AF5C031577}"/>
              </a:ext>
            </a:extLst>
          </p:cNvPr>
          <p:cNvSpPr>
            <a:spLocks noGrp="1"/>
          </p:cNvSpPr>
          <p:nvPr>
            <p:ph type="sldNum" sz="quarter" idx="12"/>
          </p:nvPr>
        </p:nvSpPr>
        <p:spPr/>
        <p:txBody>
          <a:bodyPr/>
          <a:lstStyle/>
          <a:p>
            <a:fld id="{1E115695-B15E-482D-92CF-64D217471F50}" type="slidenum">
              <a:rPr lang="en-US" smtClean="0"/>
              <a:t>‹#›</a:t>
            </a:fld>
            <a:endParaRPr lang="en-US" dirty="0"/>
          </a:p>
        </p:txBody>
      </p:sp>
    </p:spTree>
    <p:extLst>
      <p:ext uri="{BB962C8B-B14F-4D97-AF65-F5344CB8AC3E}">
        <p14:creationId xmlns:p14="http://schemas.microsoft.com/office/powerpoint/2010/main" val="24243994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1D09-7BB9-383D-5FF8-C0E75ACA36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D8E8BF-C5D9-81B3-52F5-C956DA284E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57ECA-3405-AFF0-1559-B436C1F40B72}"/>
              </a:ext>
            </a:extLst>
          </p:cNvPr>
          <p:cNvSpPr>
            <a:spLocks noGrp="1"/>
          </p:cNvSpPr>
          <p:nvPr>
            <p:ph type="dt" sz="half" idx="10"/>
          </p:nvPr>
        </p:nvSpPr>
        <p:spPr/>
        <p:txBody>
          <a:bodyPr/>
          <a:lstStyle/>
          <a:p>
            <a:fld id="{8EDA82A1-2403-416E-933D-C8E3F491F2EC}" type="datetimeFigureOut">
              <a:rPr lang="en-US" smtClean="0"/>
              <a:t>3/16/2026</a:t>
            </a:fld>
            <a:endParaRPr lang="en-US" dirty="0"/>
          </a:p>
        </p:txBody>
      </p:sp>
      <p:sp>
        <p:nvSpPr>
          <p:cNvPr id="5" name="Footer Placeholder 4">
            <a:extLst>
              <a:ext uri="{FF2B5EF4-FFF2-40B4-BE49-F238E27FC236}">
                <a16:creationId xmlns:a16="http://schemas.microsoft.com/office/drawing/2014/main" id="{9C6DB74F-6B8D-47D9-0EDF-CC933D3BB6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DAE81B-80FB-D587-8081-2B40CC3C1B55}"/>
              </a:ext>
            </a:extLst>
          </p:cNvPr>
          <p:cNvSpPr>
            <a:spLocks noGrp="1"/>
          </p:cNvSpPr>
          <p:nvPr>
            <p:ph type="sldNum" sz="quarter" idx="12"/>
          </p:nvPr>
        </p:nvSpPr>
        <p:spPr/>
        <p:txBody>
          <a:bodyPr/>
          <a:lstStyle/>
          <a:p>
            <a:fld id="{1E115695-B15E-482D-92CF-64D217471F50}" type="slidenum">
              <a:rPr lang="en-US" smtClean="0"/>
              <a:t>‹#›</a:t>
            </a:fld>
            <a:endParaRPr lang="en-US" dirty="0"/>
          </a:p>
        </p:txBody>
      </p:sp>
    </p:spTree>
    <p:extLst>
      <p:ext uri="{BB962C8B-B14F-4D97-AF65-F5344CB8AC3E}">
        <p14:creationId xmlns:p14="http://schemas.microsoft.com/office/powerpoint/2010/main" val="3667465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D2CA6-9141-FFDF-2A5D-23C357350D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CFCE78-0BB5-AE18-0A27-229B7B9A55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F5C6A2-DEE1-6660-9B81-8E4780C033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1A3694-F192-1580-E903-5334D53B72D0}"/>
              </a:ext>
            </a:extLst>
          </p:cNvPr>
          <p:cNvSpPr>
            <a:spLocks noGrp="1"/>
          </p:cNvSpPr>
          <p:nvPr>
            <p:ph type="dt" sz="half" idx="10"/>
          </p:nvPr>
        </p:nvSpPr>
        <p:spPr/>
        <p:txBody>
          <a:bodyPr/>
          <a:lstStyle/>
          <a:p>
            <a:fld id="{8EDA82A1-2403-416E-933D-C8E3F491F2EC}" type="datetimeFigureOut">
              <a:rPr lang="en-US" smtClean="0"/>
              <a:t>3/16/2026</a:t>
            </a:fld>
            <a:endParaRPr lang="en-US" dirty="0"/>
          </a:p>
        </p:txBody>
      </p:sp>
      <p:sp>
        <p:nvSpPr>
          <p:cNvPr id="6" name="Footer Placeholder 5">
            <a:extLst>
              <a:ext uri="{FF2B5EF4-FFF2-40B4-BE49-F238E27FC236}">
                <a16:creationId xmlns:a16="http://schemas.microsoft.com/office/drawing/2014/main" id="{4FE294AA-8B15-E849-BB89-5819F51FD3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1EACE4-EE23-0CF9-8B7F-967A1A8D49DD}"/>
              </a:ext>
            </a:extLst>
          </p:cNvPr>
          <p:cNvSpPr>
            <a:spLocks noGrp="1"/>
          </p:cNvSpPr>
          <p:nvPr>
            <p:ph type="sldNum" sz="quarter" idx="12"/>
          </p:nvPr>
        </p:nvSpPr>
        <p:spPr/>
        <p:txBody>
          <a:bodyPr/>
          <a:lstStyle/>
          <a:p>
            <a:fld id="{1E115695-B15E-482D-92CF-64D217471F50}" type="slidenum">
              <a:rPr lang="en-US" smtClean="0"/>
              <a:t>‹#›</a:t>
            </a:fld>
            <a:endParaRPr lang="en-US" dirty="0"/>
          </a:p>
        </p:txBody>
      </p:sp>
    </p:spTree>
    <p:extLst>
      <p:ext uri="{BB962C8B-B14F-4D97-AF65-F5344CB8AC3E}">
        <p14:creationId xmlns:p14="http://schemas.microsoft.com/office/powerpoint/2010/main" val="7914867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5A84-3061-2C78-09DD-39AC6E2DF9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F782D6-9E0B-E616-16D1-399263BB1F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1F13F6-8800-ACC9-A77C-92E6B8346A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D542F-A488-8A7F-61CC-14D5CD878F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0F075D-3D33-43A0-B80F-DACE161F9C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A859C1-6CBC-4A98-603B-597EA80B5C59}"/>
              </a:ext>
            </a:extLst>
          </p:cNvPr>
          <p:cNvSpPr>
            <a:spLocks noGrp="1"/>
          </p:cNvSpPr>
          <p:nvPr>
            <p:ph type="dt" sz="half" idx="10"/>
          </p:nvPr>
        </p:nvSpPr>
        <p:spPr/>
        <p:txBody>
          <a:bodyPr/>
          <a:lstStyle/>
          <a:p>
            <a:fld id="{8EDA82A1-2403-416E-933D-C8E3F491F2EC}" type="datetimeFigureOut">
              <a:rPr lang="en-US" smtClean="0"/>
              <a:t>3/16/2026</a:t>
            </a:fld>
            <a:endParaRPr lang="en-US" dirty="0"/>
          </a:p>
        </p:txBody>
      </p:sp>
      <p:sp>
        <p:nvSpPr>
          <p:cNvPr id="8" name="Footer Placeholder 7">
            <a:extLst>
              <a:ext uri="{FF2B5EF4-FFF2-40B4-BE49-F238E27FC236}">
                <a16:creationId xmlns:a16="http://schemas.microsoft.com/office/drawing/2014/main" id="{059CDF82-100D-C93E-9ED0-26ABCAE63FA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14473F3-1ADF-5873-6AD1-7E604A92BDF4}"/>
              </a:ext>
            </a:extLst>
          </p:cNvPr>
          <p:cNvSpPr>
            <a:spLocks noGrp="1"/>
          </p:cNvSpPr>
          <p:nvPr>
            <p:ph type="sldNum" sz="quarter" idx="12"/>
          </p:nvPr>
        </p:nvSpPr>
        <p:spPr/>
        <p:txBody>
          <a:bodyPr/>
          <a:lstStyle/>
          <a:p>
            <a:fld id="{1E115695-B15E-482D-92CF-64D217471F50}" type="slidenum">
              <a:rPr lang="en-US" smtClean="0"/>
              <a:t>‹#›</a:t>
            </a:fld>
            <a:endParaRPr lang="en-US" dirty="0"/>
          </a:p>
        </p:txBody>
      </p:sp>
    </p:spTree>
    <p:extLst>
      <p:ext uri="{BB962C8B-B14F-4D97-AF65-F5344CB8AC3E}">
        <p14:creationId xmlns:p14="http://schemas.microsoft.com/office/powerpoint/2010/main" val="40985940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82A7-3C11-07D6-B4D5-9F7354E226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1C6224-04F3-8FE7-B118-E5F05A163039}"/>
              </a:ext>
            </a:extLst>
          </p:cNvPr>
          <p:cNvSpPr>
            <a:spLocks noGrp="1"/>
          </p:cNvSpPr>
          <p:nvPr>
            <p:ph type="dt" sz="half" idx="10"/>
          </p:nvPr>
        </p:nvSpPr>
        <p:spPr/>
        <p:txBody>
          <a:bodyPr/>
          <a:lstStyle/>
          <a:p>
            <a:fld id="{8EDA82A1-2403-416E-933D-C8E3F491F2EC}" type="datetimeFigureOut">
              <a:rPr lang="en-US" smtClean="0"/>
              <a:t>3/16/2026</a:t>
            </a:fld>
            <a:endParaRPr lang="en-US" dirty="0"/>
          </a:p>
        </p:txBody>
      </p:sp>
      <p:sp>
        <p:nvSpPr>
          <p:cNvPr id="4" name="Footer Placeholder 3">
            <a:extLst>
              <a:ext uri="{FF2B5EF4-FFF2-40B4-BE49-F238E27FC236}">
                <a16:creationId xmlns:a16="http://schemas.microsoft.com/office/drawing/2014/main" id="{6A27A207-689E-9038-36D9-568C3F4599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B63F07F-D0BD-79D3-A8B4-AA2EF0DA6EAF}"/>
              </a:ext>
            </a:extLst>
          </p:cNvPr>
          <p:cNvSpPr>
            <a:spLocks noGrp="1"/>
          </p:cNvSpPr>
          <p:nvPr>
            <p:ph type="sldNum" sz="quarter" idx="12"/>
          </p:nvPr>
        </p:nvSpPr>
        <p:spPr/>
        <p:txBody>
          <a:bodyPr/>
          <a:lstStyle/>
          <a:p>
            <a:fld id="{1E115695-B15E-482D-92CF-64D217471F50}" type="slidenum">
              <a:rPr lang="en-US" smtClean="0"/>
              <a:t>‹#›</a:t>
            </a:fld>
            <a:endParaRPr lang="en-US" dirty="0"/>
          </a:p>
        </p:txBody>
      </p:sp>
    </p:spTree>
    <p:extLst>
      <p:ext uri="{BB962C8B-B14F-4D97-AF65-F5344CB8AC3E}">
        <p14:creationId xmlns:p14="http://schemas.microsoft.com/office/powerpoint/2010/main" val="29859623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5ECA90-388C-A512-9957-0146BFC7D6C7}"/>
              </a:ext>
            </a:extLst>
          </p:cNvPr>
          <p:cNvSpPr>
            <a:spLocks noGrp="1"/>
          </p:cNvSpPr>
          <p:nvPr>
            <p:ph type="dt" sz="half" idx="10"/>
          </p:nvPr>
        </p:nvSpPr>
        <p:spPr/>
        <p:txBody>
          <a:bodyPr/>
          <a:lstStyle/>
          <a:p>
            <a:fld id="{8EDA82A1-2403-416E-933D-C8E3F491F2EC}" type="datetimeFigureOut">
              <a:rPr lang="en-US" smtClean="0"/>
              <a:t>3/16/2026</a:t>
            </a:fld>
            <a:endParaRPr lang="en-US" dirty="0"/>
          </a:p>
        </p:txBody>
      </p:sp>
      <p:sp>
        <p:nvSpPr>
          <p:cNvPr id="3" name="Footer Placeholder 2">
            <a:extLst>
              <a:ext uri="{FF2B5EF4-FFF2-40B4-BE49-F238E27FC236}">
                <a16:creationId xmlns:a16="http://schemas.microsoft.com/office/drawing/2014/main" id="{50723D31-8A83-0CD2-324B-946E7219746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5FB3718-B673-6FC8-BDA3-CDFE4B54D226}"/>
              </a:ext>
            </a:extLst>
          </p:cNvPr>
          <p:cNvSpPr>
            <a:spLocks noGrp="1"/>
          </p:cNvSpPr>
          <p:nvPr>
            <p:ph type="sldNum" sz="quarter" idx="12"/>
          </p:nvPr>
        </p:nvSpPr>
        <p:spPr/>
        <p:txBody>
          <a:bodyPr/>
          <a:lstStyle/>
          <a:p>
            <a:fld id="{1E115695-B15E-482D-92CF-64D217471F50}" type="slidenum">
              <a:rPr lang="en-US" smtClean="0"/>
              <a:t>‹#›</a:t>
            </a:fld>
            <a:endParaRPr lang="en-US" dirty="0"/>
          </a:p>
        </p:txBody>
      </p:sp>
    </p:spTree>
    <p:extLst>
      <p:ext uri="{BB962C8B-B14F-4D97-AF65-F5344CB8AC3E}">
        <p14:creationId xmlns:p14="http://schemas.microsoft.com/office/powerpoint/2010/main" val="37322982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18A40-F577-9EB2-BAAF-D1AFD2CF9C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476EA8-D306-ADC6-2FEE-198A6724BD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2C0BE7-920A-60C3-9F24-55730EABD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B77609-3D06-DF7C-45B0-94C4460E2DDC}"/>
              </a:ext>
            </a:extLst>
          </p:cNvPr>
          <p:cNvSpPr>
            <a:spLocks noGrp="1"/>
          </p:cNvSpPr>
          <p:nvPr>
            <p:ph type="dt" sz="half" idx="10"/>
          </p:nvPr>
        </p:nvSpPr>
        <p:spPr/>
        <p:txBody>
          <a:bodyPr/>
          <a:lstStyle/>
          <a:p>
            <a:fld id="{8EDA82A1-2403-416E-933D-C8E3F491F2EC}" type="datetimeFigureOut">
              <a:rPr lang="en-US" smtClean="0"/>
              <a:t>3/16/2026</a:t>
            </a:fld>
            <a:endParaRPr lang="en-US" dirty="0"/>
          </a:p>
        </p:txBody>
      </p:sp>
      <p:sp>
        <p:nvSpPr>
          <p:cNvPr id="6" name="Footer Placeholder 5">
            <a:extLst>
              <a:ext uri="{FF2B5EF4-FFF2-40B4-BE49-F238E27FC236}">
                <a16:creationId xmlns:a16="http://schemas.microsoft.com/office/drawing/2014/main" id="{B24AC2B9-8CA3-B56D-64FB-0A741A778B3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CFD4550-481F-0B6A-4E31-05B44A070140}"/>
              </a:ext>
            </a:extLst>
          </p:cNvPr>
          <p:cNvSpPr>
            <a:spLocks noGrp="1"/>
          </p:cNvSpPr>
          <p:nvPr>
            <p:ph type="sldNum" sz="quarter" idx="12"/>
          </p:nvPr>
        </p:nvSpPr>
        <p:spPr/>
        <p:txBody>
          <a:bodyPr/>
          <a:lstStyle/>
          <a:p>
            <a:fld id="{1E115695-B15E-482D-92CF-64D217471F50}" type="slidenum">
              <a:rPr lang="en-US" smtClean="0"/>
              <a:t>‹#›</a:t>
            </a:fld>
            <a:endParaRPr lang="en-US" dirty="0"/>
          </a:p>
        </p:txBody>
      </p:sp>
    </p:spTree>
    <p:extLst>
      <p:ext uri="{BB962C8B-B14F-4D97-AF65-F5344CB8AC3E}">
        <p14:creationId xmlns:p14="http://schemas.microsoft.com/office/powerpoint/2010/main" val="2070951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807EF-7F74-0BD8-BA5D-B23ADAE41E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300B7F-0E29-3077-8C50-D794B870AB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BADBDF-23EE-9D0D-7C01-37BA291E77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775307-37CA-481B-CBA3-4026594DFD18}"/>
              </a:ext>
            </a:extLst>
          </p:cNvPr>
          <p:cNvSpPr>
            <a:spLocks noGrp="1"/>
          </p:cNvSpPr>
          <p:nvPr>
            <p:ph type="dt" sz="half" idx="10"/>
          </p:nvPr>
        </p:nvSpPr>
        <p:spPr/>
        <p:txBody>
          <a:bodyPr/>
          <a:lstStyle/>
          <a:p>
            <a:fld id="{D937CAC6-9117-436B-A1C8-548CE0ACCA18}" type="datetimeFigureOut">
              <a:rPr lang="en-US" smtClean="0"/>
              <a:t>3/16/2026</a:t>
            </a:fld>
            <a:endParaRPr lang="en-US"/>
          </a:p>
        </p:txBody>
      </p:sp>
      <p:sp>
        <p:nvSpPr>
          <p:cNvPr id="6" name="Footer Placeholder 5">
            <a:extLst>
              <a:ext uri="{FF2B5EF4-FFF2-40B4-BE49-F238E27FC236}">
                <a16:creationId xmlns:a16="http://schemas.microsoft.com/office/drawing/2014/main" id="{9A144BF5-4CCA-97D9-B6AE-C12A49B79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AECC94-353F-5997-3873-A24F634553F8}"/>
              </a:ext>
            </a:extLst>
          </p:cNvPr>
          <p:cNvSpPr>
            <a:spLocks noGrp="1"/>
          </p:cNvSpPr>
          <p:nvPr>
            <p:ph type="sldNum" sz="quarter" idx="12"/>
          </p:nvPr>
        </p:nvSpPr>
        <p:spPr/>
        <p:txBody>
          <a:bodyPr/>
          <a:lstStyle/>
          <a:p>
            <a:fld id="{110A378C-3789-4484-B561-E5320D0B0115}" type="slidenum">
              <a:rPr lang="en-US" smtClean="0"/>
              <a:t>‹#›</a:t>
            </a:fld>
            <a:endParaRPr lang="en-US"/>
          </a:p>
        </p:txBody>
      </p:sp>
    </p:spTree>
    <p:extLst>
      <p:ext uri="{BB962C8B-B14F-4D97-AF65-F5344CB8AC3E}">
        <p14:creationId xmlns:p14="http://schemas.microsoft.com/office/powerpoint/2010/main" val="12469178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DFC8C-D516-3427-DACD-68E67699D0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056273-88D3-E008-5127-D5B6C4E59F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6381AA-88A2-ABD0-8154-B7832CE25A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A0793-F8AA-6E24-DC21-C3F150FD68D7}"/>
              </a:ext>
            </a:extLst>
          </p:cNvPr>
          <p:cNvSpPr>
            <a:spLocks noGrp="1"/>
          </p:cNvSpPr>
          <p:nvPr>
            <p:ph type="dt" sz="half" idx="10"/>
          </p:nvPr>
        </p:nvSpPr>
        <p:spPr/>
        <p:txBody>
          <a:bodyPr/>
          <a:lstStyle/>
          <a:p>
            <a:fld id="{8EDA82A1-2403-416E-933D-C8E3F491F2EC}" type="datetimeFigureOut">
              <a:rPr lang="en-US" smtClean="0"/>
              <a:t>3/16/2026</a:t>
            </a:fld>
            <a:endParaRPr lang="en-US" dirty="0"/>
          </a:p>
        </p:txBody>
      </p:sp>
      <p:sp>
        <p:nvSpPr>
          <p:cNvPr id="6" name="Footer Placeholder 5">
            <a:extLst>
              <a:ext uri="{FF2B5EF4-FFF2-40B4-BE49-F238E27FC236}">
                <a16:creationId xmlns:a16="http://schemas.microsoft.com/office/drawing/2014/main" id="{4434AA08-62DC-8B03-2916-79AF4C8FDB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D6B047-2F2D-4B7F-3B20-09BE5632DCBC}"/>
              </a:ext>
            </a:extLst>
          </p:cNvPr>
          <p:cNvSpPr>
            <a:spLocks noGrp="1"/>
          </p:cNvSpPr>
          <p:nvPr>
            <p:ph type="sldNum" sz="quarter" idx="12"/>
          </p:nvPr>
        </p:nvSpPr>
        <p:spPr/>
        <p:txBody>
          <a:bodyPr/>
          <a:lstStyle/>
          <a:p>
            <a:fld id="{1E115695-B15E-482D-92CF-64D217471F50}" type="slidenum">
              <a:rPr lang="en-US" smtClean="0"/>
              <a:t>‹#›</a:t>
            </a:fld>
            <a:endParaRPr lang="en-US" dirty="0"/>
          </a:p>
        </p:txBody>
      </p:sp>
    </p:spTree>
    <p:extLst>
      <p:ext uri="{BB962C8B-B14F-4D97-AF65-F5344CB8AC3E}">
        <p14:creationId xmlns:p14="http://schemas.microsoft.com/office/powerpoint/2010/main" val="10518064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10C8-5920-1750-DEFC-144B31DA69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0E2410-414E-8687-ADD4-419D410C18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591721-3D85-B919-829E-0E4666211B76}"/>
              </a:ext>
            </a:extLst>
          </p:cNvPr>
          <p:cNvSpPr>
            <a:spLocks noGrp="1"/>
          </p:cNvSpPr>
          <p:nvPr>
            <p:ph type="dt" sz="half" idx="10"/>
          </p:nvPr>
        </p:nvSpPr>
        <p:spPr/>
        <p:txBody>
          <a:bodyPr/>
          <a:lstStyle/>
          <a:p>
            <a:fld id="{8EDA82A1-2403-416E-933D-C8E3F491F2EC}" type="datetimeFigureOut">
              <a:rPr lang="en-US" smtClean="0"/>
              <a:t>3/16/2026</a:t>
            </a:fld>
            <a:endParaRPr lang="en-US" dirty="0"/>
          </a:p>
        </p:txBody>
      </p:sp>
      <p:sp>
        <p:nvSpPr>
          <p:cNvPr id="5" name="Footer Placeholder 4">
            <a:extLst>
              <a:ext uri="{FF2B5EF4-FFF2-40B4-BE49-F238E27FC236}">
                <a16:creationId xmlns:a16="http://schemas.microsoft.com/office/drawing/2014/main" id="{1369D0AE-6A2F-BD67-965D-E43F1D2303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40CFCA-1AC0-ED8B-D1D8-1A53AFDEA3AF}"/>
              </a:ext>
            </a:extLst>
          </p:cNvPr>
          <p:cNvSpPr>
            <a:spLocks noGrp="1"/>
          </p:cNvSpPr>
          <p:nvPr>
            <p:ph type="sldNum" sz="quarter" idx="12"/>
          </p:nvPr>
        </p:nvSpPr>
        <p:spPr/>
        <p:txBody>
          <a:bodyPr/>
          <a:lstStyle/>
          <a:p>
            <a:fld id="{1E115695-B15E-482D-92CF-64D217471F50}" type="slidenum">
              <a:rPr lang="en-US" smtClean="0"/>
              <a:t>‹#›</a:t>
            </a:fld>
            <a:endParaRPr lang="en-US" dirty="0"/>
          </a:p>
        </p:txBody>
      </p:sp>
    </p:spTree>
    <p:extLst>
      <p:ext uri="{BB962C8B-B14F-4D97-AF65-F5344CB8AC3E}">
        <p14:creationId xmlns:p14="http://schemas.microsoft.com/office/powerpoint/2010/main" val="23472188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392B34-F58A-E57B-293D-4E5A941DD5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884F7A-84C8-5C3C-F9F3-7FCCDA1E53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D1C952-0637-7DC0-64BD-AC32A8D10FC4}"/>
              </a:ext>
            </a:extLst>
          </p:cNvPr>
          <p:cNvSpPr>
            <a:spLocks noGrp="1"/>
          </p:cNvSpPr>
          <p:nvPr>
            <p:ph type="dt" sz="half" idx="10"/>
          </p:nvPr>
        </p:nvSpPr>
        <p:spPr/>
        <p:txBody>
          <a:bodyPr/>
          <a:lstStyle/>
          <a:p>
            <a:fld id="{8EDA82A1-2403-416E-933D-C8E3F491F2EC}" type="datetimeFigureOut">
              <a:rPr lang="en-US" smtClean="0"/>
              <a:t>3/16/2026</a:t>
            </a:fld>
            <a:endParaRPr lang="en-US" dirty="0"/>
          </a:p>
        </p:txBody>
      </p:sp>
      <p:sp>
        <p:nvSpPr>
          <p:cNvPr id="5" name="Footer Placeholder 4">
            <a:extLst>
              <a:ext uri="{FF2B5EF4-FFF2-40B4-BE49-F238E27FC236}">
                <a16:creationId xmlns:a16="http://schemas.microsoft.com/office/drawing/2014/main" id="{5492E108-F588-90C9-862D-C34E867DCC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924936-E4A9-3D5F-738D-29696513C587}"/>
              </a:ext>
            </a:extLst>
          </p:cNvPr>
          <p:cNvSpPr>
            <a:spLocks noGrp="1"/>
          </p:cNvSpPr>
          <p:nvPr>
            <p:ph type="sldNum" sz="quarter" idx="12"/>
          </p:nvPr>
        </p:nvSpPr>
        <p:spPr/>
        <p:txBody>
          <a:bodyPr/>
          <a:lstStyle/>
          <a:p>
            <a:fld id="{1E115695-B15E-482D-92CF-64D217471F50}" type="slidenum">
              <a:rPr lang="en-US" smtClean="0"/>
              <a:t>‹#›</a:t>
            </a:fld>
            <a:endParaRPr lang="en-US" dirty="0"/>
          </a:p>
        </p:txBody>
      </p:sp>
    </p:spTree>
    <p:extLst>
      <p:ext uri="{BB962C8B-B14F-4D97-AF65-F5344CB8AC3E}">
        <p14:creationId xmlns:p14="http://schemas.microsoft.com/office/powerpoint/2010/main" val="1791373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DE201-60C7-62C0-E0DC-292DB73A80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24CA75-E8A9-E706-1657-01B40B814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9C6CE8-DCA2-9A2E-FADB-CE081A240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9EBA70-F7FB-09A0-FC51-4A52EB32157A}"/>
              </a:ext>
            </a:extLst>
          </p:cNvPr>
          <p:cNvSpPr>
            <a:spLocks noGrp="1"/>
          </p:cNvSpPr>
          <p:nvPr>
            <p:ph type="dt" sz="half" idx="10"/>
          </p:nvPr>
        </p:nvSpPr>
        <p:spPr/>
        <p:txBody>
          <a:bodyPr/>
          <a:lstStyle/>
          <a:p>
            <a:fld id="{D937CAC6-9117-436B-A1C8-548CE0ACCA18}" type="datetimeFigureOut">
              <a:rPr lang="en-US" smtClean="0"/>
              <a:t>3/16/2026</a:t>
            </a:fld>
            <a:endParaRPr lang="en-US"/>
          </a:p>
        </p:txBody>
      </p:sp>
      <p:sp>
        <p:nvSpPr>
          <p:cNvPr id="6" name="Footer Placeholder 5">
            <a:extLst>
              <a:ext uri="{FF2B5EF4-FFF2-40B4-BE49-F238E27FC236}">
                <a16:creationId xmlns:a16="http://schemas.microsoft.com/office/drawing/2014/main" id="{F229BD1F-C2AC-D9BA-9512-2D813E2A8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1F17AB-F8CF-4325-4F84-B9063929468E}"/>
              </a:ext>
            </a:extLst>
          </p:cNvPr>
          <p:cNvSpPr>
            <a:spLocks noGrp="1"/>
          </p:cNvSpPr>
          <p:nvPr>
            <p:ph type="sldNum" sz="quarter" idx="12"/>
          </p:nvPr>
        </p:nvSpPr>
        <p:spPr/>
        <p:txBody>
          <a:bodyPr/>
          <a:lstStyle/>
          <a:p>
            <a:fld id="{110A378C-3789-4484-B561-E5320D0B0115}" type="slidenum">
              <a:rPr lang="en-US" smtClean="0"/>
              <a:t>‹#›</a:t>
            </a:fld>
            <a:endParaRPr lang="en-US"/>
          </a:p>
        </p:txBody>
      </p:sp>
    </p:spTree>
    <p:extLst>
      <p:ext uri="{BB962C8B-B14F-4D97-AF65-F5344CB8AC3E}">
        <p14:creationId xmlns:p14="http://schemas.microsoft.com/office/powerpoint/2010/main" val="2943801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theme" Target="../theme/theme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522574-CE9E-A3C2-8518-AA91A4B825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381B11-FD54-2E4C-9F3E-1FED03BC01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F813E-D006-3E48-68B2-DC48463168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37CAC6-9117-436B-A1C8-548CE0ACCA18}" type="datetimeFigureOut">
              <a:rPr lang="en-US" smtClean="0"/>
              <a:t>3/16/2026</a:t>
            </a:fld>
            <a:endParaRPr lang="en-US"/>
          </a:p>
        </p:txBody>
      </p:sp>
      <p:sp>
        <p:nvSpPr>
          <p:cNvPr id="5" name="Footer Placeholder 4">
            <a:extLst>
              <a:ext uri="{FF2B5EF4-FFF2-40B4-BE49-F238E27FC236}">
                <a16:creationId xmlns:a16="http://schemas.microsoft.com/office/drawing/2014/main" id="{6A91CC84-F734-AE06-B8BC-64CF98A767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9EB6CD6-F425-5FA2-FABE-14E4BC640E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0A378C-3789-4484-B561-E5320D0B0115}" type="slidenum">
              <a:rPr lang="en-US" smtClean="0"/>
              <a:t>‹#›</a:t>
            </a:fld>
            <a:endParaRPr lang="en-US"/>
          </a:p>
        </p:txBody>
      </p:sp>
    </p:spTree>
    <p:extLst>
      <p:ext uri="{BB962C8B-B14F-4D97-AF65-F5344CB8AC3E}">
        <p14:creationId xmlns:p14="http://schemas.microsoft.com/office/powerpoint/2010/main" val="631217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549" y="164547"/>
            <a:ext cx="10966901" cy="1245399"/>
          </a:xfrm>
          <a:prstGeom prst="rect">
            <a:avLst/>
          </a:prstGeom>
        </p:spPr>
        <p:txBody>
          <a:bodyPr vert="horz" lIns="91440" tIns="45720" rIns="91440" bIns="45720" rtlCol="0" anchor="b" anchorCtr="0">
            <a:normAutofit/>
          </a:bodyPr>
          <a:lstStyle/>
          <a:p>
            <a:r>
              <a:rPr lang="en-US" dirty="0"/>
              <a:t>Click to edit title</a:t>
            </a:r>
          </a:p>
        </p:txBody>
      </p:sp>
      <p:sp>
        <p:nvSpPr>
          <p:cNvPr id="3" name="Text Placeholder 2"/>
          <p:cNvSpPr>
            <a:spLocks noGrp="1"/>
          </p:cNvSpPr>
          <p:nvPr>
            <p:ph type="body" idx="1"/>
          </p:nvPr>
        </p:nvSpPr>
        <p:spPr>
          <a:xfrm>
            <a:off x="612549" y="1825625"/>
            <a:ext cx="10966901"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758043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txStyles>
    <p:titleStyle>
      <a:lvl1pPr algn="l" defTabSz="914400" rtl="0" eaLnBrk="1" latinLnBrk="0" hangingPunct="1">
        <a:lnSpc>
          <a:spcPct val="90000"/>
        </a:lnSpc>
        <a:spcBef>
          <a:spcPct val="0"/>
        </a:spcBef>
        <a:buNone/>
        <a:defRPr sz="4400" b="1" kern="1200" cap="none" spc="300" baseline="0">
          <a:solidFill>
            <a:schemeClr val="tx1"/>
          </a:solidFill>
          <a:latin typeface="+mj-lt"/>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8">
          <p15:clr>
            <a:srgbClr val="F26B43"/>
          </p15:clr>
        </p15:guide>
        <p15:guide id="2" pos="72">
          <p15:clr>
            <a:srgbClr val="F26B43"/>
          </p15:clr>
        </p15:guide>
        <p15:guide id="3" pos="7608">
          <p15:clr>
            <a:srgbClr val="F26B43"/>
          </p15:clr>
        </p15:guide>
        <p15:guide id="4" orient="horz" pos="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549" y="164547"/>
            <a:ext cx="10966901" cy="1245399"/>
          </a:xfrm>
          <a:prstGeom prst="rect">
            <a:avLst/>
          </a:prstGeom>
        </p:spPr>
        <p:txBody>
          <a:bodyPr vert="horz" lIns="91440" tIns="45720" rIns="91440" bIns="45720" rtlCol="0" anchor="b" anchorCtr="0">
            <a:normAutofit/>
          </a:bodyPr>
          <a:lstStyle/>
          <a:p>
            <a:r>
              <a:rPr lang="en-US"/>
              <a:t>Click to edit title</a:t>
            </a:r>
          </a:p>
        </p:txBody>
      </p:sp>
      <p:sp>
        <p:nvSpPr>
          <p:cNvPr id="3" name="Text Placeholder 2"/>
          <p:cNvSpPr>
            <a:spLocks noGrp="1"/>
          </p:cNvSpPr>
          <p:nvPr>
            <p:ph type="body" idx="1"/>
          </p:nvPr>
        </p:nvSpPr>
        <p:spPr>
          <a:xfrm>
            <a:off x="612549" y="1825625"/>
            <a:ext cx="1096690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269086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l" defTabSz="914400" rtl="0" eaLnBrk="1" latinLnBrk="0" hangingPunct="1">
        <a:lnSpc>
          <a:spcPct val="90000"/>
        </a:lnSpc>
        <a:spcBef>
          <a:spcPct val="0"/>
        </a:spcBef>
        <a:buNone/>
        <a:defRPr sz="4400" b="1" kern="1200" cap="none" spc="300" baseline="0">
          <a:solidFill>
            <a:schemeClr val="tx1"/>
          </a:solidFill>
          <a:latin typeface="+mj-lt"/>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8">
          <p15:clr>
            <a:srgbClr val="F26B43"/>
          </p15:clr>
        </p15:guide>
        <p15:guide id="2" pos="72">
          <p15:clr>
            <a:srgbClr val="F26B43"/>
          </p15:clr>
        </p15:guide>
        <p15:guide id="3" pos="7608">
          <p15:clr>
            <a:srgbClr val="F26B43"/>
          </p15:clr>
        </p15:guide>
        <p15:guide id="4" orient="horz" pos="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549" y="164547"/>
            <a:ext cx="10966901" cy="1245399"/>
          </a:xfrm>
          <a:prstGeom prst="rect">
            <a:avLst/>
          </a:prstGeom>
        </p:spPr>
        <p:txBody>
          <a:bodyPr vert="horz" lIns="91440" tIns="45720" rIns="91440" bIns="45720" rtlCol="0" anchor="b" anchorCtr="0">
            <a:normAutofit/>
          </a:bodyPr>
          <a:lstStyle/>
          <a:p>
            <a:r>
              <a:rPr lang="en-US"/>
              <a:t>Click to edit title</a:t>
            </a:r>
          </a:p>
        </p:txBody>
      </p:sp>
      <p:sp>
        <p:nvSpPr>
          <p:cNvPr id="3" name="Text Placeholder 2"/>
          <p:cNvSpPr>
            <a:spLocks noGrp="1"/>
          </p:cNvSpPr>
          <p:nvPr>
            <p:ph type="body" idx="1"/>
          </p:nvPr>
        </p:nvSpPr>
        <p:spPr>
          <a:xfrm>
            <a:off x="612549" y="1825625"/>
            <a:ext cx="1096690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11268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Lst>
  <p:txStyles>
    <p:titleStyle>
      <a:lvl1pPr algn="l" defTabSz="914400" rtl="0" eaLnBrk="1" latinLnBrk="0" hangingPunct="1">
        <a:lnSpc>
          <a:spcPct val="90000"/>
        </a:lnSpc>
        <a:spcBef>
          <a:spcPct val="0"/>
        </a:spcBef>
        <a:buNone/>
        <a:defRPr sz="4400" b="1" kern="1200" cap="none" spc="300" baseline="0">
          <a:solidFill>
            <a:schemeClr val="tx1"/>
          </a:solidFill>
          <a:latin typeface="+mj-lt"/>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8">
          <p15:clr>
            <a:srgbClr val="F26B43"/>
          </p15:clr>
        </p15:guide>
        <p15:guide id="2" pos="72">
          <p15:clr>
            <a:srgbClr val="F26B43"/>
          </p15:clr>
        </p15:guide>
        <p15:guide id="3" pos="7608">
          <p15:clr>
            <a:srgbClr val="F26B43"/>
          </p15:clr>
        </p15:guide>
        <p15:guide id="4" orient="horz" pos="7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1B7504-C392-0608-9D7D-F98AAFED32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D50C36-8DD4-538C-CBBE-3136A5C661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BAA6E-7F3A-2616-8D73-B4A5C08960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DA82A1-2403-416E-933D-C8E3F491F2EC}" type="datetimeFigureOut">
              <a:rPr lang="en-US" smtClean="0"/>
              <a:t>3/16/2026</a:t>
            </a:fld>
            <a:endParaRPr lang="en-US" dirty="0"/>
          </a:p>
        </p:txBody>
      </p:sp>
      <p:sp>
        <p:nvSpPr>
          <p:cNvPr id="5" name="Footer Placeholder 4">
            <a:extLst>
              <a:ext uri="{FF2B5EF4-FFF2-40B4-BE49-F238E27FC236}">
                <a16:creationId xmlns:a16="http://schemas.microsoft.com/office/drawing/2014/main" id="{C2A9409E-69C3-CEA7-2EFD-CC9E9F7298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F388439-8F9F-48A1-64B0-7468BB3394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15695-B15E-482D-92CF-64D217471F50}" type="slidenum">
              <a:rPr lang="en-US" smtClean="0"/>
              <a:t>‹#›</a:t>
            </a:fld>
            <a:endParaRPr lang="en-US" dirty="0"/>
          </a:p>
        </p:txBody>
      </p:sp>
    </p:spTree>
    <p:extLst>
      <p:ext uri="{BB962C8B-B14F-4D97-AF65-F5344CB8AC3E}">
        <p14:creationId xmlns:p14="http://schemas.microsoft.com/office/powerpoint/2010/main" val="41998048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3FF_AF5E87F0.xml"/><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chart" Target="../charts/chart1.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26" Type="http://schemas.openxmlformats.org/officeDocument/2006/relationships/image" Target="../media/image53.sv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14.xml"/><Relationship Id="rId16" Type="http://schemas.openxmlformats.org/officeDocument/2006/relationships/image" Target="../media/image43.svg"/><Relationship Id="rId20" Type="http://schemas.openxmlformats.org/officeDocument/2006/relationships/image" Target="../media/image47.svg"/><Relationship Id="rId29" Type="http://schemas.openxmlformats.org/officeDocument/2006/relationships/image" Target="../media/image56.jpeg"/><Relationship Id="rId1" Type="http://schemas.openxmlformats.org/officeDocument/2006/relationships/slideLayout" Target="../slideLayouts/slideLayout65.xml"/><Relationship Id="rId6" Type="http://schemas.openxmlformats.org/officeDocument/2006/relationships/image" Target="../media/image33.svg"/><Relationship Id="rId11" Type="http://schemas.openxmlformats.org/officeDocument/2006/relationships/image" Target="../media/image38.png"/><Relationship Id="rId24" Type="http://schemas.openxmlformats.org/officeDocument/2006/relationships/image" Target="../media/image51.sv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svg"/><Relationship Id="rId19" Type="http://schemas.openxmlformats.org/officeDocument/2006/relationships/image" Target="../media/image46.pn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 Id="rId22" Type="http://schemas.openxmlformats.org/officeDocument/2006/relationships/image" Target="../media/image49.svg"/><Relationship Id="rId27"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65.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6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73.xml"/><Relationship Id="rId5" Type="http://schemas.openxmlformats.org/officeDocument/2006/relationships/image" Target="../media/image75.png"/><Relationship Id="rId4" Type="http://schemas.openxmlformats.org/officeDocument/2006/relationships/image" Target="../media/image74.svg"/></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hyperlink" Target="http://www.oregon.gov/owrd/law/docs/law/oar_690_019.pdf" TargetMode="Externa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hyperlink" Target="http://www.oregon.gov/owrd/docs/HB4113/Draft_Final_Task_Force_Report_11_1_2016_Final.pdf" TargetMode="Externa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73.xml"/><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9.png"/><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0.png"/><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1.png"/><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2.png"/><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73.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6.png"/><Relationship Id="rId1" Type="http://schemas.openxmlformats.org/officeDocument/2006/relationships/slideLayout" Target="../slideLayouts/slideLayout73.xml"/><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8.png"/><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9.png"/><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3.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75.png"/><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75.png"/><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75.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5A0AD3-5925-4C33-010D-093DFBC3F0D5}"/>
              </a:ext>
            </a:extLst>
          </p:cNvPr>
          <p:cNvSpPr txBox="1"/>
          <p:nvPr/>
        </p:nvSpPr>
        <p:spPr>
          <a:xfrm>
            <a:off x="2901806" y="1798661"/>
            <a:ext cx="6388387" cy="3662541"/>
          </a:xfrm>
          <a:prstGeom prst="rect">
            <a:avLst/>
          </a:prstGeom>
          <a:noFill/>
        </p:spPr>
        <p:txBody>
          <a:bodyPr wrap="square">
            <a:spAutoFit/>
          </a:bodyPr>
          <a:lstStyle/>
          <a:p>
            <a:pPr algn="ctr">
              <a:defRPr/>
            </a:pPr>
            <a:endParaRPr lang="en-US" sz="4400" b="1" dirty="0">
              <a:solidFill>
                <a:schemeClr val="bg1">
                  <a:lumMod val="95000"/>
                </a:schemeClr>
              </a:solidFill>
              <a:effectLst>
                <a:outerShdw blurRad="38100" dist="38100" dir="2700000" algn="tl">
                  <a:srgbClr val="000000">
                    <a:alpha val="43137"/>
                  </a:srgbClr>
                </a:outerShdw>
              </a:effectLst>
            </a:endParaRPr>
          </a:p>
          <a:p>
            <a:pPr algn="ctr">
              <a:defRPr/>
            </a:pPr>
            <a:r>
              <a:rPr lang="en-US" sz="4400" b="1" dirty="0">
                <a:solidFill>
                  <a:schemeClr val="bg1">
                    <a:lumMod val="95000"/>
                  </a:schemeClr>
                </a:solidFill>
                <a:effectLst>
                  <a:outerShdw blurRad="38100" dist="38100" dir="2700000" algn="tl">
                    <a:srgbClr val="000000">
                      <a:alpha val="43137"/>
                    </a:srgbClr>
                  </a:outerShdw>
                </a:effectLst>
              </a:rPr>
              <a:t>Jeremy Giffin</a:t>
            </a:r>
          </a:p>
          <a:p>
            <a:pPr algn="ctr">
              <a:defRPr/>
            </a:pPr>
            <a:r>
              <a:rPr lang="en-US" sz="2000" dirty="0">
                <a:solidFill>
                  <a:schemeClr val="bg1">
                    <a:lumMod val="95000"/>
                  </a:schemeClr>
                </a:solidFill>
                <a:effectLst>
                  <a:outerShdw blurRad="38100" dist="38100" dir="2700000" algn="tl">
                    <a:srgbClr val="000000">
                      <a:alpha val="43137"/>
                    </a:srgbClr>
                  </a:outerShdw>
                </a:effectLst>
              </a:rPr>
              <a:t>Deschutes Basin </a:t>
            </a:r>
            <a:r>
              <a:rPr lang="en-US" sz="2000" dirty="0" err="1">
                <a:solidFill>
                  <a:schemeClr val="bg1">
                    <a:lumMod val="95000"/>
                  </a:schemeClr>
                </a:solidFill>
                <a:effectLst>
                  <a:outerShdw blurRad="38100" dist="38100" dir="2700000" algn="tl">
                    <a:srgbClr val="000000">
                      <a:alpha val="43137"/>
                    </a:srgbClr>
                  </a:outerShdw>
                </a:effectLst>
              </a:rPr>
              <a:t>Watermaster</a:t>
            </a:r>
            <a:endParaRPr lang="en-US" sz="2000" dirty="0">
              <a:solidFill>
                <a:schemeClr val="bg1">
                  <a:lumMod val="95000"/>
                </a:schemeClr>
              </a:solidFill>
              <a:effectLst>
                <a:outerShdw blurRad="38100" dist="38100" dir="2700000" algn="tl">
                  <a:srgbClr val="000000">
                    <a:alpha val="43137"/>
                  </a:srgbClr>
                </a:outerShdw>
              </a:effectLst>
            </a:endParaRPr>
          </a:p>
          <a:p>
            <a:pPr algn="ctr">
              <a:defRPr/>
            </a:pPr>
            <a:r>
              <a:rPr lang="en-US" sz="2000" dirty="0">
                <a:solidFill>
                  <a:schemeClr val="bg1">
                    <a:lumMod val="95000"/>
                  </a:schemeClr>
                </a:solidFill>
                <a:effectLst>
                  <a:outerShdw blurRad="38100" dist="38100" dir="2700000" algn="tl">
                    <a:srgbClr val="000000">
                      <a:alpha val="43137"/>
                    </a:srgbClr>
                  </a:outerShdw>
                </a:effectLst>
              </a:rPr>
              <a:t>Oregon Water Resources Department</a:t>
            </a:r>
          </a:p>
          <a:p>
            <a:pPr algn="ctr">
              <a:defRPr/>
            </a:pPr>
            <a:endParaRPr lang="en-US" sz="2000" dirty="0">
              <a:solidFill>
                <a:schemeClr val="bg1">
                  <a:lumMod val="95000"/>
                </a:schemeClr>
              </a:solidFill>
              <a:effectLst>
                <a:outerShdw blurRad="38100" dist="38100" dir="2700000" algn="tl">
                  <a:srgbClr val="000000">
                    <a:alpha val="43137"/>
                  </a:srgbClr>
                </a:outerShdw>
              </a:effectLst>
            </a:endParaRPr>
          </a:p>
          <a:p>
            <a:pPr algn="ctr">
              <a:defRPr/>
            </a:pPr>
            <a:r>
              <a:rPr lang="en-US" sz="4400" b="1" dirty="0">
                <a:solidFill>
                  <a:schemeClr val="bg1">
                    <a:lumMod val="95000"/>
                  </a:schemeClr>
                </a:solidFill>
                <a:effectLst>
                  <a:outerShdw blurRad="38100" dist="38100" dir="2700000" algn="tl">
                    <a:srgbClr val="000000">
                      <a:alpha val="43137"/>
                    </a:srgbClr>
                  </a:outerShdw>
                </a:effectLst>
              </a:rPr>
              <a:t>Carolyn </a:t>
            </a:r>
            <a:r>
              <a:rPr lang="en-US" sz="4400" b="1" dirty="0" err="1">
                <a:solidFill>
                  <a:schemeClr val="bg1">
                    <a:lumMod val="95000"/>
                  </a:schemeClr>
                </a:solidFill>
                <a:effectLst>
                  <a:outerShdw blurRad="38100" dist="38100" dir="2700000" algn="tl">
                    <a:srgbClr val="000000">
                      <a:alpha val="43137"/>
                    </a:srgbClr>
                  </a:outerShdw>
                </a:effectLst>
              </a:rPr>
              <a:t>Sufit</a:t>
            </a:r>
            <a:endParaRPr lang="en-US" sz="4400" b="1" dirty="0">
              <a:solidFill>
                <a:schemeClr val="bg1">
                  <a:lumMod val="95000"/>
                </a:schemeClr>
              </a:solidFill>
              <a:effectLst>
                <a:outerShdw blurRad="38100" dist="38100" dir="2700000" algn="tl">
                  <a:srgbClr val="000000">
                    <a:alpha val="43137"/>
                  </a:srgbClr>
                </a:outerShdw>
              </a:effectLst>
            </a:endParaRPr>
          </a:p>
          <a:p>
            <a:pPr algn="ctr">
              <a:defRPr/>
            </a:pPr>
            <a:r>
              <a:rPr lang="en-US" sz="2000" dirty="0">
                <a:solidFill>
                  <a:schemeClr val="bg1">
                    <a:lumMod val="95000"/>
                  </a:schemeClr>
                </a:solidFill>
                <a:effectLst>
                  <a:outerShdw blurRad="38100" dist="38100" dir="2700000" algn="tl">
                    <a:srgbClr val="000000">
                      <a:alpha val="43137"/>
                    </a:srgbClr>
                  </a:outerShdw>
                </a:effectLst>
              </a:rPr>
              <a:t>Central Region Manager</a:t>
            </a:r>
          </a:p>
          <a:p>
            <a:pPr algn="ctr">
              <a:defRPr/>
            </a:pPr>
            <a:r>
              <a:rPr lang="en-US" sz="2000" dirty="0">
                <a:solidFill>
                  <a:schemeClr val="bg1">
                    <a:lumMod val="95000"/>
                  </a:schemeClr>
                </a:solidFill>
                <a:effectLst>
                  <a:outerShdw blurRad="38100" dist="38100" dir="2700000" algn="tl">
                    <a:srgbClr val="000000">
                      <a:alpha val="43137"/>
                    </a:srgbClr>
                  </a:outerShdw>
                </a:effectLst>
              </a:rPr>
              <a:t>Oregon Water Resources Department</a:t>
            </a:r>
          </a:p>
        </p:txBody>
      </p:sp>
      <p:sp>
        <p:nvSpPr>
          <p:cNvPr id="4" name="Rectangle 2">
            <a:extLst>
              <a:ext uri="{FF2B5EF4-FFF2-40B4-BE49-F238E27FC236}">
                <a16:creationId xmlns:a16="http://schemas.microsoft.com/office/drawing/2014/main" id="{652600A9-3F1B-C6D9-64CC-59D1E2D78802}"/>
              </a:ext>
            </a:extLst>
          </p:cNvPr>
          <p:cNvSpPr txBox="1">
            <a:spLocks noRot="1"/>
          </p:cNvSpPr>
          <p:nvPr/>
        </p:nvSpPr>
        <p:spPr>
          <a:xfrm>
            <a:off x="2715901" y="589975"/>
            <a:ext cx="8813080" cy="12086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6600" b="1" dirty="0">
                <a:solidFill>
                  <a:schemeClr val="bg1">
                    <a:lumMod val="95000"/>
                  </a:schemeClr>
                </a:solidFill>
                <a:effectLst>
                  <a:outerShdw blurRad="38100" dist="38100" dir="2700000" algn="tl">
                    <a:srgbClr val="000000">
                      <a:alpha val="43137"/>
                    </a:srgbClr>
                  </a:outerShdw>
                </a:effectLst>
              </a:rPr>
              <a:t>TSID Water Update</a:t>
            </a:r>
            <a:br>
              <a:rPr lang="en-US" altLang="en-US" b="1" dirty="0"/>
            </a:br>
            <a:r>
              <a:rPr lang="en-US" altLang="en-US" b="1" dirty="0"/>
              <a:t> </a:t>
            </a:r>
            <a:br>
              <a:rPr lang="en-US" altLang="en-US" sz="4000" b="1" dirty="0"/>
            </a:br>
            <a:endParaRPr lang="en-US" altLang="en-US" sz="4000" b="1" dirty="0"/>
          </a:p>
        </p:txBody>
      </p:sp>
    </p:spTree>
    <p:extLst>
      <p:ext uri="{BB962C8B-B14F-4D97-AF65-F5344CB8AC3E}">
        <p14:creationId xmlns:p14="http://schemas.microsoft.com/office/powerpoint/2010/main" val="252681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FB742-3ADD-F308-75A3-4C9733F3D6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38958F-AC14-00F7-DCD8-09B94FB6A83E}"/>
              </a:ext>
            </a:extLst>
          </p:cNvPr>
          <p:cNvSpPr>
            <a:spLocks noGrp="1"/>
          </p:cNvSpPr>
          <p:nvPr>
            <p:ph type="ctrTitle"/>
          </p:nvPr>
        </p:nvSpPr>
        <p:spPr>
          <a:xfrm>
            <a:off x="353559" y="650450"/>
            <a:ext cx="5855351" cy="814936"/>
          </a:xfrm>
        </p:spPr>
        <p:txBody>
          <a:bodyPr>
            <a:normAutofit/>
          </a:bodyPr>
          <a:lstStyle/>
          <a:p>
            <a:pPr algn="l"/>
            <a:r>
              <a:rPr lang="en-US" sz="3600" b="0" spc="0" dirty="0"/>
              <a:t>Groundwater Recharge</a:t>
            </a:r>
            <a:endParaRPr lang="en-US" sz="3600" dirty="0"/>
          </a:p>
        </p:txBody>
      </p:sp>
      <p:sp>
        <p:nvSpPr>
          <p:cNvPr id="3" name="Subtitle 2">
            <a:extLst>
              <a:ext uri="{FF2B5EF4-FFF2-40B4-BE49-F238E27FC236}">
                <a16:creationId xmlns:a16="http://schemas.microsoft.com/office/drawing/2014/main" id="{13BC715F-B7E5-EFAB-33F8-8E79D7AA74C1}"/>
              </a:ext>
            </a:extLst>
          </p:cNvPr>
          <p:cNvSpPr>
            <a:spLocks noGrp="1"/>
          </p:cNvSpPr>
          <p:nvPr>
            <p:ph type="subTitle" idx="1"/>
          </p:nvPr>
        </p:nvSpPr>
        <p:spPr>
          <a:xfrm>
            <a:off x="474061" y="1648047"/>
            <a:ext cx="5855351" cy="4073685"/>
          </a:xfrm>
        </p:spPr>
        <p:txBody>
          <a:bodyPr>
            <a:normAutofit/>
          </a:bodyPr>
          <a:lstStyle/>
          <a:p>
            <a:pPr algn="l">
              <a:spcBef>
                <a:spcPct val="50000"/>
              </a:spcBef>
            </a:pPr>
            <a:r>
              <a:rPr lang="en-US" altLang="en-US" sz="2800" i="1" dirty="0"/>
              <a:t>Where does aquifer recharge happen to give us our Deschutes River and robust aquifer?</a:t>
            </a:r>
            <a:endParaRPr lang="en-US" altLang="en-US" sz="4000" b="0" dirty="0"/>
          </a:p>
          <a:p>
            <a:pPr marL="342900" indent="-342900" algn="l">
              <a:spcBef>
                <a:spcPct val="50000"/>
              </a:spcBef>
              <a:buFont typeface="Arial" panose="020B0604020202020204" pitchFamily="34" charset="0"/>
              <a:buChar char="•"/>
            </a:pPr>
            <a:r>
              <a:rPr lang="en-US" altLang="en-US" b="0" dirty="0"/>
              <a:t>Gains and Losses surface-groundwater in the upper watershed to Bend.</a:t>
            </a:r>
          </a:p>
          <a:p>
            <a:pPr marL="342900" indent="-342900" algn="l">
              <a:spcBef>
                <a:spcPct val="50000"/>
              </a:spcBef>
              <a:buFont typeface="Arial" panose="020B0604020202020204" pitchFamily="34" charset="0"/>
              <a:buChar char="•"/>
            </a:pPr>
            <a:r>
              <a:rPr lang="en-US" altLang="en-US" b="0" dirty="0"/>
              <a:t>Groundwater reemerges around Crooked River Ranch, Opal Springs area</a:t>
            </a:r>
          </a:p>
          <a:p>
            <a:pPr marL="342900" indent="-342900" algn="l">
              <a:buFont typeface="Arial" panose="020B0604020202020204" pitchFamily="34" charset="0"/>
              <a:buChar char="•"/>
            </a:pPr>
            <a:endParaRPr lang="en-US" b="0" dirty="0">
              <a:effectLst>
                <a:outerShdw blurRad="38100" dist="38100" dir="2700000" algn="tl">
                  <a:srgbClr val="000000">
                    <a:alpha val="43137"/>
                  </a:srgbClr>
                </a:outerShdw>
              </a:effectLst>
            </a:endParaRPr>
          </a:p>
        </p:txBody>
      </p:sp>
      <p:pic>
        <p:nvPicPr>
          <p:cNvPr id="5" name="Picture Placeholder 4" descr="Deschutes Recharge">
            <a:extLst>
              <a:ext uri="{FF2B5EF4-FFF2-40B4-BE49-F238E27FC236}">
                <a16:creationId xmlns:a16="http://schemas.microsoft.com/office/drawing/2014/main" id="{3F0517FA-F291-81A0-ADBA-68B3546327D5}"/>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t="4476" b="4476"/>
          <a:stretch>
            <a:fillRect/>
          </a:stretch>
        </p:blipFill>
        <p:spPr>
          <a:xfrm>
            <a:off x="6953693" y="52473"/>
            <a:ext cx="5238307" cy="6753054"/>
          </a:xfrm>
          <a:noFill/>
          <a:ln/>
        </p:spPr>
      </p:pic>
    </p:spTree>
    <p:extLst>
      <p:ext uri="{BB962C8B-B14F-4D97-AF65-F5344CB8AC3E}">
        <p14:creationId xmlns:p14="http://schemas.microsoft.com/office/powerpoint/2010/main" val="2850251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Chart, diagram&#10;&#10;Description automatically generated with medium confidence">
            <a:extLst>
              <a:ext uri="{FF2B5EF4-FFF2-40B4-BE49-F238E27FC236}">
                <a16:creationId xmlns:a16="http://schemas.microsoft.com/office/drawing/2014/main" id="{9683ED14-1F96-6C34-3383-0261BB3D8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557" y="0"/>
            <a:ext cx="9144000" cy="6858000"/>
          </a:xfrm>
          <a:prstGeom prst="rect">
            <a:avLst/>
          </a:prstGeom>
        </p:spPr>
      </p:pic>
    </p:spTree>
    <p:extLst>
      <p:ext uri="{BB962C8B-B14F-4D97-AF65-F5344CB8AC3E}">
        <p14:creationId xmlns:p14="http://schemas.microsoft.com/office/powerpoint/2010/main" val="1519643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588638E7-A116-4612-AEB5-E8EA539D4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9195" y="800100"/>
            <a:ext cx="394335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3" name="Rectangle 2">
            <a:extLst>
              <a:ext uri="{FF2B5EF4-FFF2-40B4-BE49-F238E27FC236}">
                <a16:creationId xmlns:a16="http://schemas.microsoft.com/office/drawing/2014/main" id="{EF72AC7D-2B5B-4A28-812E-B098EC6D2FA6}"/>
              </a:ext>
            </a:extLst>
          </p:cNvPr>
          <p:cNvSpPr txBox="1">
            <a:spLocks noChangeArrowheads="1"/>
          </p:cNvSpPr>
          <p:nvPr/>
        </p:nvSpPr>
        <p:spPr bwMode="auto">
          <a:xfrm>
            <a:off x="7629463" y="6038850"/>
            <a:ext cx="36576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i="1" dirty="0">
                <a:latin typeface="Calibri Light" panose="020F0302020204030204" pitchFamily="34" charset="0"/>
              </a:rPr>
              <a:t>Upper Deschutes Zone of Impact</a:t>
            </a:r>
          </a:p>
        </p:txBody>
      </p:sp>
      <p:pic>
        <p:nvPicPr>
          <p:cNvPr id="20484" name="Picture 2">
            <a:extLst>
              <a:ext uri="{FF2B5EF4-FFF2-40B4-BE49-F238E27FC236}">
                <a16:creationId xmlns:a16="http://schemas.microsoft.com/office/drawing/2014/main" id="{8B2ED997-ECF6-416A-B2AB-5776D9E45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984" y="685801"/>
            <a:ext cx="4498975" cy="2163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a:extLst>
              <a:ext uri="{FF2B5EF4-FFF2-40B4-BE49-F238E27FC236}">
                <a16:creationId xmlns:a16="http://schemas.microsoft.com/office/drawing/2014/main" id="{24BF7EF0-1195-4E41-BA96-A82071A02708}"/>
              </a:ext>
            </a:extLst>
          </p:cNvPr>
          <p:cNvSpPr/>
          <p:nvPr/>
        </p:nvSpPr>
        <p:spPr>
          <a:xfrm>
            <a:off x="8720470" y="43434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a:extLst>
              <a:ext uri="{FF2B5EF4-FFF2-40B4-BE49-F238E27FC236}">
                <a16:creationId xmlns:a16="http://schemas.microsoft.com/office/drawing/2014/main" id="{94DF0191-AE9A-4EC8-A992-F37C30BF65F6}"/>
              </a:ext>
            </a:extLst>
          </p:cNvPr>
          <p:cNvSpPr/>
          <p:nvPr/>
        </p:nvSpPr>
        <p:spPr>
          <a:xfrm>
            <a:off x="9030033" y="2667000"/>
            <a:ext cx="152400" cy="1524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Arrow Connector 5">
            <a:extLst>
              <a:ext uri="{FF2B5EF4-FFF2-40B4-BE49-F238E27FC236}">
                <a16:creationId xmlns:a16="http://schemas.microsoft.com/office/drawing/2014/main" id="{690F3A07-1224-465B-99B2-F151A3A93302}"/>
              </a:ext>
            </a:extLst>
          </p:cNvPr>
          <p:cNvCxnSpPr/>
          <p:nvPr/>
        </p:nvCxnSpPr>
        <p:spPr>
          <a:xfrm>
            <a:off x="6282070" y="1143000"/>
            <a:ext cx="2438400" cy="3200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45B64C4-BEC5-4935-B8A8-771433071C09}"/>
              </a:ext>
            </a:extLst>
          </p:cNvPr>
          <p:cNvCxnSpPr/>
          <p:nvPr/>
        </p:nvCxnSpPr>
        <p:spPr>
          <a:xfrm>
            <a:off x="6129670" y="1981200"/>
            <a:ext cx="2819400" cy="685800"/>
          </a:xfrm>
          <a:prstGeom prst="straightConnector1">
            <a:avLst/>
          </a:prstGeom>
          <a:ln w="28575">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489" name="Rectangle 2">
            <a:extLst>
              <a:ext uri="{FF2B5EF4-FFF2-40B4-BE49-F238E27FC236}">
                <a16:creationId xmlns:a16="http://schemas.microsoft.com/office/drawing/2014/main" id="{1F386E36-7A99-4FC6-82C1-D9102AAA7390}"/>
              </a:ext>
            </a:extLst>
          </p:cNvPr>
          <p:cNvSpPr>
            <a:spLocks noGrp="1"/>
          </p:cNvSpPr>
          <p:nvPr>
            <p:ph type="title"/>
          </p:nvPr>
        </p:nvSpPr>
        <p:spPr>
          <a:xfrm>
            <a:off x="131700" y="-258762"/>
            <a:ext cx="10348975" cy="792163"/>
          </a:xfrm>
        </p:spPr>
        <p:txBody>
          <a:bodyPr>
            <a:normAutofit/>
          </a:bodyPr>
          <a:lstStyle/>
          <a:p>
            <a:r>
              <a:rPr lang="en-US" altLang="en-US" sz="2800" dirty="0"/>
              <a:t>Upper Deschutes Groundwater Study and Mitigation</a:t>
            </a:r>
          </a:p>
        </p:txBody>
      </p:sp>
      <p:sp>
        <p:nvSpPr>
          <p:cNvPr id="20" name="Rectangle 3">
            <a:extLst>
              <a:ext uri="{FF2B5EF4-FFF2-40B4-BE49-F238E27FC236}">
                <a16:creationId xmlns:a16="http://schemas.microsoft.com/office/drawing/2014/main" id="{AA22E919-F5F4-4231-A840-CB03788476C3}"/>
              </a:ext>
            </a:extLst>
          </p:cNvPr>
          <p:cNvSpPr txBox="1">
            <a:spLocks noChangeArrowheads="1"/>
          </p:cNvSpPr>
          <p:nvPr/>
        </p:nvSpPr>
        <p:spPr>
          <a:xfrm>
            <a:off x="1286539" y="2819400"/>
            <a:ext cx="6190523" cy="4114802"/>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defRPr/>
            </a:pPr>
            <a:r>
              <a:rPr lang="en-US" altLang="en-US" sz="2600" dirty="0"/>
              <a:t>USGS/OWRD Ground Water Study 1998</a:t>
            </a:r>
            <a:endParaRPr lang="en-US" altLang="en-US" sz="2600" b="1" i="1" dirty="0"/>
          </a:p>
          <a:p>
            <a:pPr lvl="1">
              <a:lnSpc>
                <a:spcPct val="120000"/>
              </a:lnSpc>
              <a:defRPr/>
            </a:pPr>
            <a:r>
              <a:rPr lang="en-US" altLang="en-US" sz="3200" b="1" i="1" dirty="0">
                <a:solidFill>
                  <a:srgbClr val="00B0F0"/>
                </a:solidFill>
              </a:rPr>
              <a:t>direct connection between surface water and groundwater, thus Scenic Waterway would be affected by any new ground water rights.</a:t>
            </a:r>
          </a:p>
          <a:p>
            <a:pPr>
              <a:lnSpc>
                <a:spcPct val="120000"/>
              </a:lnSpc>
              <a:defRPr/>
            </a:pPr>
            <a:r>
              <a:rPr lang="en-US" altLang="en-US" sz="2900" dirty="0"/>
              <a:t>Mitigation required for new ground water rights in the Deschutes Basin study area.</a:t>
            </a:r>
          </a:p>
          <a:p>
            <a:pPr lvl="1">
              <a:lnSpc>
                <a:spcPct val="90000"/>
              </a:lnSpc>
              <a:defRPr/>
            </a:pPr>
            <a:r>
              <a:rPr lang="en-US" altLang="en-US" sz="2900" dirty="0"/>
              <a:t>September 13, 2002 rules adopted for mitigation and mitigation banks (Division 505 and 521).</a:t>
            </a:r>
          </a:p>
          <a:p>
            <a:pPr lvl="1">
              <a:lnSpc>
                <a:spcPct val="90000"/>
              </a:lnSpc>
              <a:defRPr/>
            </a:pPr>
            <a:r>
              <a:rPr lang="en-US" altLang="en-US" sz="2900" dirty="0"/>
              <a:t>HB 3494  passed in 2005 confirming mitigation rules..</a:t>
            </a:r>
          </a:p>
        </p:txBody>
      </p:sp>
      <p:sp>
        <p:nvSpPr>
          <p:cNvPr id="20491" name="TextBox 27">
            <a:extLst>
              <a:ext uri="{FF2B5EF4-FFF2-40B4-BE49-F238E27FC236}">
                <a16:creationId xmlns:a16="http://schemas.microsoft.com/office/drawing/2014/main" id="{2BE2018E-4735-4B47-B1B7-C286719EF45C}"/>
              </a:ext>
            </a:extLst>
          </p:cNvPr>
          <p:cNvSpPr txBox="1">
            <a:spLocks noChangeArrowheads="1"/>
          </p:cNvSpPr>
          <p:nvPr/>
        </p:nvSpPr>
        <p:spPr bwMode="auto">
          <a:xfrm>
            <a:off x="4833939" y="876300"/>
            <a:ext cx="9412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a:t>Surface water</a:t>
            </a:r>
          </a:p>
        </p:txBody>
      </p:sp>
      <p:sp>
        <p:nvSpPr>
          <p:cNvPr id="32" name="TextBox 31">
            <a:extLst>
              <a:ext uri="{FF2B5EF4-FFF2-40B4-BE49-F238E27FC236}">
                <a16:creationId xmlns:a16="http://schemas.microsoft.com/office/drawing/2014/main" id="{53087FA3-37CE-4E7A-B989-AC74C17140C5}"/>
              </a:ext>
            </a:extLst>
          </p:cNvPr>
          <p:cNvSpPr txBox="1"/>
          <p:nvPr/>
        </p:nvSpPr>
        <p:spPr>
          <a:xfrm>
            <a:off x="4827589" y="1905000"/>
            <a:ext cx="922047" cy="230832"/>
          </a:xfrm>
          <a:prstGeom prst="rect">
            <a:avLst/>
          </a:prstGeom>
          <a:noFill/>
        </p:spPr>
        <p:txBody>
          <a:bodyPr wrap="none">
            <a:spAutoFit/>
          </a:bodyPr>
          <a:lstStyle/>
          <a:p>
            <a:pPr>
              <a:defRPr/>
            </a:pPr>
            <a:r>
              <a:rPr lang="en-US" sz="900" b="1" i="1" dirty="0">
                <a:solidFill>
                  <a:schemeClr val="tx1">
                    <a:lumMod val="50000"/>
                    <a:lumOff val="50000"/>
                  </a:schemeClr>
                </a:solidFill>
              </a:rPr>
              <a:t>Groundwater</a:t>
            </a:r>
          </a:p>
        </p:txBody>
      </p:sp>
      <p:sp>
        <p:nvSpPr>
          <p:cNvPr id="20493" name="TextBox 32">
            <a:extLst>
              <a:ext uri="{FF2B5EF4-FFF2-40B4-BE49-F238E27FC236}">
                <a16:creationId xmlns:a16="http://schemas.microsoft.com/office/drawing/2014/main" id="{D10285EE-633C-4C14-AAA9-2EACBCAD171D}"/>
              </a:ext>
            </a:extLst>
          </p:cNvPr>
          <p:cNvSpPr txBox="1">
            <a:spLocks noChangeArrowheads="1"/>
          </p:cNvSpPr>
          <p:nvPr/>
        </p:nvSpPr>
        <p:spPr bwMode="auto">
          <a:xfrm>
            <a:off x="8896684" y="4233863"/>
            <a:ext cx="11095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i="1"/>
              <a:t>Fall River</a:t>
            </a:r>
          </a:p>
        </p:txBody>
      </p:sp>
      <p:sp>
        <p:nvSpPr>
          <p:cNvPr id="20494" name="TextBox 33">
            <a:extLst>
              <a:ext uri="{FF2B5EF4-FFF2-40B4-BE49-F238E27FC236}">
                <a16:creationId xmlns:a16="http://schemas.microsoft.com/office/drawing/2014/main" id="{E8C46E05-1A80-4241-A769-00F3B241F367}"/>
              </a:ext>
            </a:extLst>
          </p:cNvPr>
          <p:cNvSpPr txBox="1">
            <a:spLocks noChangeArrowheads="1"/>
          </p:cNvSpPr>
          <p:nvPr/>
        </p:nvSpPr>
        <p:spPr bwMode="auto">
          <a:xfrm>
            <a:off x="9101470" y="2514600"/>
            <a:ext cx="6041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i="1"/>
              <a:t>Well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238CC-A8DF-5773-4F47-146BD5736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A7837-E025-9BCC-9FE5-3C327D4CB25B}"/>
              </a:ext>
            </a:extLst>
          </p:cNvPr>
          <p:cNvSpPr>
            <a:spLocks noGrp="1"/>
          </p:cNvSpPr>
          <p:nvPr>
            <p:ph type="ctrTitle"/>
          </p:nvPr>
        </p:nvSpPr>
        <p:spPr>
          <a:xfrm>
            <a:off x="478755" y="207389"/>
            <a:ext cx="5947043" cy="999241"/>
          </a:xfrm>
        </p:spPr>
        <p:txBody>
          <a:bodyPr>
            <a:normAutofit/>
          </a:bodyPr>
          <a:lstStyle/>
          <a:p>
            <a:pPr algn="l"/>
            <a:r>
              <a:rPr lang="en-US" sz="3600" b="0" spc="0" dirty="0"/>
              <a:t>Groundwater Mitigation</a:t>
            </a:r>
          </a:p>
        </p:txBody>
      </p:sp>
      <p:sp>
        <p:nvSpPr>
          <p:cNvPr id="3" name="Subtitle 2">
            <a:extLst>
              <a:ext uri="{FF2B5EF4-FFF2-40B4-BE49-F238E27FC236}">
                <a16:creationId xmlns:a16="http://schemas.microsoft.com/office/drawing/2014/main" id="{C1633114-8938-0F65-3A30-C1B43608BA7A}"/>
              </a:ext>
            </a:extLst>
          </p:cNvPr>
          <p:cNvSpPr>
            <a:spLocks noGrp="1"/>
          </p:cNvSpPr>
          <p:nvPr>
            <p:ph type="subTitle" idx="1"/>
          </p:nvPr>
        </p:nvSpPr>
        <p:spPr>
          <a:xfrm>
            <a:off x="353559" y="1385740"/>
            <a:ext cx="5947043" cy="5264871"/>
          </a:xfrm>
        </p:spPr>
        <p:txBody>
          <a:bodyPr>
            <a:noAutofit/>
          </a:bodyPr>
          <a:lstStyle/>
          <a:p>
            <a:pPr marL="342900" indent="-342900" algn="l">
              <a:lnSpc>
                <a:spcPct val="150000"/>
              </a:lnSpc>
              <a:buFont typeface="Arial" panose="020B0604020202020204" pitchFamily="34" charset="0"/>
              <a:buChar char="•"/>
            </a:pPr>
            <a:r>
              <a:rPr lang="en-US" sz="2000" b="0" dirty="0"/>
              <a:t>Offset new consumptive use with existing surface water right</a:t>
            </a:r>
          </a:p>
          <a:p>
            <a:pPr marL="342900" indent="-342900" algn="l">
              <a:lnSpc>
                <a:spcPct val="150000"/>
              </a:lnSpc>
              <a:buFont typeface="Arial" panose="020B0604020202020204" pitchFamily="34" charset="0"/>
              <a:buChar char="•"/>
            </a:pPr>
            <a:r>
              <a:rPr lang="en-US" sz="2000" b="0" dirty="0"/>
              <a:t>2005 appeals ruling overturns rules</a:t>
            </a:r>
          </a:p>
          <a:p>
            <a:pPr marL="342900" indent="-342900" algn="l">
              <a:lnSpc>
                <a:spcPct val="150000"/>
              </a:lnSpc>
              <a:buFont typeface="Arial" panose="020B0604020202020204" pitchFamily="34" charset="0"/>
              <a:buChar char="•"/>
            </a:pPr>
            <a:r>
              <a:rPr lang="en-US" sz="2000" b="0" dirty="0"/>
              <a:t>HB 3494</a:t>
            </a:r>
          </a:p>
          <a:p>
            <a:pPr marL="342900" indent="-342900" algn="l">
              <a:lnSpc>
                <a:spcPct val="150000"/>
              </a:lnSpc>
              <a:buFont typeface="Arial" panose="020B0604020202020204" pitchFamily="34" charset="0"/>
              <a:buChar char="•"/>
            </a:pPr>
            <a:r>
              <a:rPr lang="en-US" sz="2000" b="0" dirty="0"/>
              <a:t>Met 50% of the time</a:t>
            </a:r>
          </a:p>
          <a:p>
            <a:pPr marL="342900" indent="-342900" algn="l">
              <a:lnSpc>
                <a:spcPct val="150000"/>
              </a:lnSpc>
              <a:buFont typeface="Arial" panose="020B0604020202020204" pitchFamily="34" charset="0"/>
              <a:buChar char="•"/>
            </a:pPr>
            <a:r>
              <a:rPr lang="en-US" sz="2000" b="0" dirty="0"/>
              <a:t>Zones of impact</a:t>
            </a:r>
          </a:p>
          <a:p>
            <a:pPr marL="342900" indent="-342900" algn="l">
              <a:lnSpc>
                <a:spcPct val="150000"/>
              </a:lnSpc>
              <a:buFont typeface="Arial" panose="020B0604020202020204" pitchFamily="34" charset="0"/>
              <a:buChar char="•"/>
            </a:pPr>
            <a:r>
              <a:rPr lang="en-US" sz="2000" b="0" dirty="0"/>
              <a:t>200 CFS mitigation cap</a:t>
            </a:r>
          </a:p>
        </p:txBody>
      </p:sp>
      <p:pic>
        <p:nvPicPr>
          <p:cNvPr id="8" name="Picture Placeholder 7">
            <a:extLst>
              <a:ext uri="{FF2B5EF4-FFF2-40B4-BE49-F238E27FC236}">
                <a16:creationId xmlns:a16="http://schemas.microsoft.com/office/drawing/2014/main" id="{467619CC-2454-D3FA-13E6-BD84CED4FD58}"/>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8061" b="8061"/>
          <a:stretch/>
        </p:blipFill>
        <p:spPr>
          <a:xfrm>
            <a:off x="6847367" y="0"/>
            <a:ext cx="5507666" cy="6858000"/>
          </a:xfrm>
          <a:prstGeom prst="rect">
            <a:avLst/>
          </a:prstGeom>
        </p:spPr>
      </p:pic>
    </p:spTree>
    <p:extLst>
      <p:ext uri="{BB962C8B-B14F-4D97-AF65-F5344CB8AC3E}">
        <p14:creationId xmlns:p14="http://schemas.microsoft.com/office/powerpoint/2010/main" val="785299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9D47-6853-B278-A900-0C2BB211D7B3}"/>
              </a:ext>
            </a:extLst>
          </p:cNvPr>
          <p:cNvSpPr>
            <a:spLocks noGrp="1"/>
          </p:cNvSpPr>
          <p:nvPr>
            <p:ph type="title"/>
          </p:nvPr>
        </p:nvSpPr>
        <p:spPr>
          <a:xfrm>
            <a:off x="311707" y="-91589"/>
            <a:ext cx="11387470" cy="930575"/>
          </a:xfrm>
        </p:spPr>
        <p:txBody>
          <a:bodyPr>
            <a:normAutofit/>
          </a:bodyPr>
          <a:lstStyle/>
          <a:p>
            <a:r>
              <a:rPr lang="en-US" b="1" dirty="0">
                <a:solidFill>
                  <a:schemeClr val="accent1"/>
                </a:solidFill>
              </a:rPr>
              <a:t>Groundwater Trends</a:t>
            </a:r>
          </a:p>
        </p:txBody>
      </p:sp>
      <p:pic>
        <p:nvPicPr>
          <p:cNvPr id="3" name="Picture 2" descr="Map&#10;&#10;Description automatically generated">
            <a:extLst>
              <a:ext uri="{FF2B5EF4-FFF2-40B4-BE49-F238E27FC236}">
                <a16:creationId xmlns:a16="http://schemas.microsoft.com/office/drawing/2014/main" id="{82CF593C-4107-A924-4224-C790DF793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28" y="1027522"/>
            <a:ext cx="6801892" cy="5735495"/>
          </a:xfrm>
          <a:prstGeom prst="rect">
            <a:avLst/>
          </a:prstGeom>
        </p:spPr>
      </p:pic>
      <p:graphicFrame>
        <p:nvGraphicFramePr>
          <p:cNvPr id="7" name="Chart 6">
            <a:extLst>
              <a:ext uri="{FF2B5EF4-FFF2-40B4-BE49-F238E27FC236}">
                <a16:creationId xmlns:a16="http://schemas.microsoft.com/office/drawing/2014/main" id="{55C572FD-CB40-DF74-D427-1EB21C14D916}"/>
              </a:ext>
            </a:extLst>
          </p:cNvPr>
          <p:cNvGraphicFramePr>
            <a:graphicFrameLocks/>
          </p:cNvGraphicFramePr>
          <p:nvPr/>
        </p:nvGraphicFramePr>
        <p:xfrm>
          <a:off x="6928812" y="1027522"/>
          <a:ext cx="5005059" cy="5501580"/>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988C9E4E-DE25-FA81-6109-E85D45324B42}"/>
              </a:ext>
            </a:extLst>
          </p:cNvPr>
          <p:cNvSpPr txBox="1"/>
          <p:nvPr/>
        </p:nvSpPr>
        <p:spPr>
          <a:xfrm>
            <a:off x="7851908" y="6159770"/>
            <a:ext cx="29241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042"/>
                </a:solidFill>
                <a:effectLst/>
                <a:uLnTx/>
                <a:uFillTx/>
                <a:latin typeface="Aptos"/>
                <a:ea typeface="+mn-ea"/>
                <a:cs typeface="+mn-cs"/>
              </a:rPr>
              <a:t>*Canal lining as of 2016</a:t>
            </a:r>
          </a:p>
        </p:txBody>
      </p:sp>
    </p:spTree>
    <p:extLst>
      <p:ext uri="{BB962C8B-B14F-4D97-AF65-F5344CB8AC3E}">
        <p14:creationId xmlns:p14="http://schemas.microsoft.com/office/powerpoint/2010/main" val="2942207984"/>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a:extLst>
            <a:ext uri="{FF2B5EF4-FFF2-40B4-BE49-F238E27FC236}">
              <a16:creationId xmlns:a16="http://schemas.microsoft.com/office/drawing/2014/main" id="{6A0D4CD6-24AF-721A-04D6-8C1CEBD02E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28C47AB-EAF1-864F-6E6F-DD2E636F174D}"/>
              </a:ext>
            </a:extLst>
          </p:cNvPr>
          <p:cNvSpPr txBox="1"/>
          <p:nvPr/>
        </p:nvSpPr>
        <p:spPr>
          <a:xfrm>
            <a:off x="210312" y="0"/>
            <a:ext cx="857707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Groundwater Trends</a:t>
            </a:r>
            <a:endParaRPr kumimoji="0" lang="en-US" sz="40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0958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14C9A8-CCC2-2FAD-CF23-0167A280695F}"/>
              </a:ext>
            </a:extLst>
          </p:cNvPr>
          <p:cNvPicPr>
            <a:picLocks noChangeAspect="1"/>
          </p:cNvPicPr>
          <p:nvPr/>
        </p:nvPicPr>
        <p:blipFill>
          <a:blip r:embed="rId2"/>
          <a:stretch>
            <a:fillRect/>
          </a:stretch>
        </p:blipFill>
        <p:spPr>
          <a:xfrm>
            <a:off x="913677" y="1124169"/>
            <a:ext cx="8811348" cy="5596178"/>
          </a:xfrm>
          <a:prstGeom prst="rect">
            <a:avLst/>
          </a:prstGeom>
        </p:spPr>
      </p:pic>
      <p:sp>
        <p:nvSpPr>
          <p:cNvPr id="4" name="TextBox 3">
            <a:extLst>
              <a:ext uri="{FF2B5EF4-FFF2-40B4-BE49-F238E27FC236}">
                <a16:creationId xmlns:a16="http://schemas.microsoft.com/office/drawing/2014/main" id="{396EE2D2-A5AE-5B41-E0AB-29713E7CFF73}"/>
              </a:ext>
            </a:extLst>
          </p:cNvPr>
          <p:cNvSpPr txBox="1"/>
          <p:nvPr/>
        </p:nvSpPr>
        <p:spPr>
          <a:xfrm>
            <a:off x="672465" y="354728"/>
            <a:ext cx="857707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Groundwater Trends</a:t>
            </a:r>
            <a:endParaRPr kumimoji="0" lang="en-US" sz="44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2587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10A75C-BD78-D76D-AF18-BB882C871690}"/>
              </a:ext>
            </a:extLst>
          </p:cNvPr>
          <p:cNvPicPr>
            <a:picLocks noChangeAspect="1"/>
          </p:cNvPicPr>
          <p:nvPr/>
        </p:nvPicPr>
        <p:blipFill>
          <a:blip r:embed="rId2"/>
          <a:stretch>
            <a:fillRect/>
          </a:stretch>
        </p:blipFill>
        <p:spPr>
          <a:xfrm>
            <a:off x="636504" y="867867"/>
            <a:ext cx="9824775" cy="5553482"/>
          </a:xfrm>
          <a:prstGeom prst="rect">
            <a:avLst/>
          </a:prstGeom>
        </p:spPr>
      </p:pic>
      <p:sp>
        <p:nvSpPr>
          <p:cNvPr id="4" name="TextBox 3">
            <a:extLst>
              <a:ext uri="{FF2B5EF4-FFF2-40B4-BE49-F238E27FC236}">
                <a16:creationId xmlns:a16="http://schemas.microsoft.com/office/drawing/2014/main" id="{15308F07-52E5-BEE7-4102-6261746D4844}"/>
              </a:ext>
            </a:extLst>
          </p:cNvPr>
          <p:cNvSpPr txBox="1"/>
          <p:nvPr/>
        </p:nvSpPr>
        <p:spPr>
          <a:xfrm>
            <a:off x="524928" y="98426"/>
            <a:ext cx="857707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rPr>
              <a:t>Groundwater Trends</a:t>
            </a:r>
            <a:endParaRPr kumimoji="0" lang="en-US" sz="4400" b="0" i="0" u="none" strike="noStrike" kern="1200" cap="none" spc="0" normalizeH="0" baseline="0" noProof="0" dirty="0">
              <a:ln>
                <a:noFill/>
              </a:ln>
              <a:solidFill>
                <a:srgbClr val="0E2841">
                  <a:lumMod val="75000"/>
                  <a:lumOff val="25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9737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88A90-A414-6D5E-3A39-B63A685BAA58}"/>
            </a:ext>
          </a:extLst>
        </p:cNvPr>
        <p:cNvGrpSpPr/>
        <p:nvPr/>
      </p:nvGrpSpPr>
      <p:grpSpPr>
        <a:xfrm>
          <a:off x="0" y="0"/>
          <a:ext cx="0" cy="0"/>
          <a:chOff x="0" y="0"/>
          <a:chExt cx="0" cy="0"/>
        </a:xfrm>
      </p:grpSpPr>
      <p:pic>
        <p:nvPicPr>
          <p:cNvPr id="2" name="Picture 7" descr="Chart&#10;&#10;Description automatically generated">
            <a:extLst>
              <a:ext uri="{FF2B5EF4-FFF2-40B4-BE49-F238E27FC236}">
                <a16:creationId xmlns:a16="http://schemas.microsoft.com/office/drawing/2014/main" id="{0A7B9DED-CFDD-F85F-1CF0-40B2F233E4DA}"/>
              </a:ext>
            </a:extLst>
          </p:cNvPr>
          <p:cNvPicPr>
            <a:picLocks noChangeAspect="1"/>
          </p:cNvPicPr>
          <p:nvPr/>
        </p:nvPicPr>
        <p:blipFill>
          <a:blip r:embed="rId3"/>
          <a:stretch>
            <a:fillRect/>
          </a:stretch>
        </p:blipFill>
        <p:spPr>
          <a:xfrm>
            <a:off x="1433733" y="200215"/>
            <a:ext cx="8658226" cy="6457570"/>
          </a:xfrm>
          <a:prstGeom prst="rect">
            <a:avLst/>
          </a:prstGeom>
        </p:spPr>
      </p:pic>
    </p:spTree>
    <p:extLst>
      <p:ext uri="{BB962C8B-B14F-4D97-AF65-F5344CB8AC3E}">
        <p14:creationId xmlns:p14="http://schemas.microsoft.com/office/powerpoint/2010/main" val="1964586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24975-50D0-8580-4CF1-2CFCFD6A6FF5}"/>
              </a:ext>
            </a:extLst>
          </p:cNvPr>
          <p:cNvSpPr>
            <a:spLocks noGrp="1"/>
          </p:cNvSpPr>
          <p:nvPr>
            <p:ph type="title"/>
          </p:nvPr>
        </p:nvSpPr>
        <p:spPr/>
        <p:txBody>
          <a:bodyPr>
            <a:normAutofit fontScale="90000"/>
          </a:bodyPr>
          <a:lstStyle/>
          <a:p>
            <a:r>
              <a:rPr lang="en-US" dirty="0"/>
              <a:t>Water Right Development History:</a:t>
            </a:r>
            <a:br>
              <a:rPr lang="en-US" dirty="0"/>
            </a:br>
            <a:r>
              <a:rPr lang="en-US" dirty="0"/>
              <a:t>Oregon</a:t>
            </a:r>
          </a:p>
        </p:txBody>
      </p:sp>
      <p:sp>
        <p:nvSpPr>
          <p:cNvPr id="3" name="Content Placeholder 2">
            <a:extLst>
              <a:ext uri="{FF2B5EF4-FFF2-40B4-BE49-F238E27FC236}">
                <a16:creationId xmlns:a16="http://schemas.microsoft.com/office/drawing/2014/main" id="{29037AB2-95F8-FAA5-B6BC-FB3E8F11D18A}"/>
              </a:ext>
            </a:extLst>
          </p:cNvPr>
          <p:cNvSpPr>
            <a:spLocks noGrp="1"/>
          </p:cNvSpPr>
          <p:nvPr>
            <p:ph idx="1"/>
          </p:nvPr>
        </p:nvSpPr>
        <p:spPr>
          <a:xfrm>
            <a:off x="429669" y="1581912"/>
            <a:ext cx="5833971" cy="5111541"/>
          </a:xfrm>
        </p:spPr>
        <p:txBody>
          <a:bodyPr>
            <a:normAutofit/>
          </a:bodyPr>
          <a:lstStyle/>
          <a:p>
            <a:r>
              <a:rPr lang="en-US" dirty="0"/>
              <a:t>Pre 1909</a:t>
            </a:r>
          </a:p>
          <a:p>
            <a:pPr lvl="1"/>
            <a:r>
              <a:rPr lang="en-US" dirty="0"/>
              <a:t>Court based</a:t>
            </a:r>
          </a:p>
          <a:p>
            <a:pPr lvl="1"/>
            <a:r>
              <a:rPr lang="en-US" dirty="0"/>
              <a:t>Disputes settled through court decrees and adjudications</a:t>
            </a:r>
          </a:p>
          <a:p>
            <a:r>
              <a:rPr lang="en-US" dirty="0"/>
              <a:t>1909-Present</a:t>
            </a:r>
          </a:p>
          <a:p>
            <a:pPr lvl="1"/>
            <a:r>
              <a:rPr lang="en-US" dirty="0"/>
              <a:t>State administered permit process</a:t>
            </a:r>
          </a:p>
          <a:p>
            <a:pPr lvl="1"/>
            <a:r>
              <a:rPr lang="en-US" dirty="0"/>
              <a:t>Requires approval before new water appropriations</a:t>
            </a:r>
          </a:p>
          <a:p>
            <a:pPr lvl="1"/>
            <a:r>
              <a:rPr lang="en-US" dirty="0"/>
              <a:t>Centralized records</a:t>
            </a:r>
          </a:p>
          <a:p>
            <a:pPr lvl="1"/>
            <a:r>
              <a:rPr lang="en-US" dirty="0"/>
              <a:t>Formalized prior appropriation</a:t>
            </a:r>
          </a:p>
        </p:txBody>
      </p:sp>
      <p:pic>
        <p:nvPicPr>
          <p:cNvPr id="4" name="Picture 2">
            <a:extLst>
              <a:ext uri="{FF2B5EF4-FFF2-40B4-BE49-F238E27FC236}">
                <a16:creationId xmlns:a16="http://schemas.microsoft.com/office/drawing/2014/main" id="{0CEF501B-9395-9645-E1EE-F64ED4206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715686"/>
            <a:ext cx="52578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994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7345779" y="355509"/>
            <a:ext cx="4846221" cy="922448"/>
          </a:xfrm>
        </p:spPr>
        <p:txBody>
          <a:bodyPr anchor="b">
            <a:normAutofit/>
          </a:bodyPr>
          <a:lstStyle/>
          <a:p>
            <a:r>
              <a:rPr lang="en-US" sz="4000" b="0" spc="0" dirty="0"/>
              <a:t>Talk Outline</a:t>
            </a:r>
          </a:p>
        </p:txBody>
      </p:sp>
      <p:pic>
        <p:nvPicPr>
          <p:cNvPr id="4" name="Picture Placeholder 3">
            <a:extLst>
              <a:ext uri="{FF2B5EF4-FFF2-40B4-BE49-F238E27FC236}">
                <a16:creationId xmlns:a16="http://schemas.microsoft.com/office/drawing/2014/main" id="{8CABEBAD-FB9F-223B-309E-A44732958114}"/>
              </a:ext>
            </a:extLst>
          </p:cNvPr>
          <p:cNvPicPr>
            <a:picLocks noGrp="1" noChangeAspect="1"/>
          </p:cNvPicPr>
          <p:nvPr>
            <p:ph idx="1"/>
          </p:nvPr>
        </p:nvPicPr>
        <p:blipFill>
          <a:blip r:embed="rId3"/>
          <a:srcRect l="5016" r="-3" b="-3"/>
          <a:stretch>
            <a:fillRect/>
          </a:stretch>
        </p:blipFill>
        <p:spPr>
          <a:xfrm>
            <a:off x="-1953197" y="0"/>
            <a:ext cx="8712215" cy="6879244"/>
          </a:xfrm>
          <a:prstGeom prst="rect">
            <a:avLst/>
          </a:prstGeom>
          <a:noFill/>
        </p:spPr>
      </p:pic>
      <p:sp>
        <p:nvSpPr>
          <p:cNvPr id="6" name="Text Placeholder 3"/>
          <p:cNvSpPr>
            <a:spLocks noGrp="1"/>
          </p:cNvSpPr>
          <p:nvPr>
            <p:ph type="body" sz="half" idx="2"/>
          </p:nvPr>
        </p:nvSpPr>
        <p:spPr>
          <a:xfrm>
            <a:off x="7345779" y="1277957"/>
            <a:ext cx="4053422" cy="5224534"/>
          </a:xfrm>
        </p:spPr>
        <p:txBody>
          <a:bodyPr vert="horz" lIns="91440" tIns="45720" rIns="91440" bIns="45720" rtlCol="0" anchor="t">
            <a:normAutofit lnSpcReduction="10000"/>
          </a:bodyPr>
          <a:lstStyle/>
          <a:p>
            <a:pPr marL="342900" indent="-342900">
              <a:lnSpc>
                <a:spcPct val="110000"/>
              </a:lnSpc>
              <a:buFont typeface="Arial" panose="020B0604020202020204" pitchFamily="34" charset="0"/>
              <a:buChar char="•"/>
              <a:defRPr/>
            </a:pPr>
            <a:r>
              <a:rPr lang="en-US" sz="2400" b="0" dirty="0"/>
              <a:t>Region Overview</a:t>
            </a:r>
          </a:p>
          <a:p>
            <a:pPr marL="342900" indent="-342900">
              <a:lnSpc>
                <a:spcPct val="110000"/>
              </a:lnSpc>
              <a:buFont typeface="Arial" panose="020B0604020202020204" pitchFamily="34" charset="0"/>
              <a:buChar char="•"/>
              <a:defRPr/>
            </a:pPr>
            <a:r>
              <a:rPr lang="en-US" sz="2400" b="0" dirty="0"/>
              <a:t>Regional OWRD Role</a:t>
            </a:r>
          </a:p>
          <a:p>
            <a:pPr marL="342900" indent="-342900">
              <a:lnSpc>
                <a:spcPct val="110000"/>
              </a:lnSpc>
              <a:buFont typeface="Arial" panose="020B0604020202020204" pitchFamily="34" charset="0"/>
              <a:buChar char="•"/>
              <a:defRPr/>
            </a:pPr>
            <a:r>
              <a:rPr lang="en-US" sz="2400" b="0" dirty="0"/>
              <a:t>Central Oregon’s Hydrologic History</a:t>
            </a:r>
          </a:p>
          <a:p>
            <a:pPr marL="342900" indent="-342900">
              <a:lnSpc>
                <a:spcPct val="110000"/>
              </a:lnSpc>
              <a:buFont typeface="Arial" panose="020B0604020202020204" pitchFamily="34" charset="0"/>
              <a:buChar char="•"/>
              <a:defRPr/>
            </a:pPr>
            <a:r>
              <a:rPr lang="en-US" sz="2400" b="0" dirty="0"/>
              <a:t>Water Law/Water Rights Overview</a:t>
            </a:r>
          </a:p>
          <a:p>
            <a:pPr marL="342900" indent="-342900">
              <a:lnSpc>
                <a:spcPct val="110000"/>
              </a:lnSpc>
              <a:buFont typeface="Arial" panose="020B0604020202020204" pitchFamily="34" charset="0"/>
              <a:buChar char="•"/>
              <a:defRPr/>
            </a:pPr>
            <a:r>
              <a:rPr lang="en-US" sz="2400" b="0" dirty="0"/>
              <a:t>TSID Water rights</a:t>
            </a:r>
          </a:p>
          <a:p>
            <a:pPr marL="342900" indent="-342900">
              <a:lnSpc>
                <a:spcPct val="110000"/>
              </a:lnSpc>
              <a:buFont typeface="Arial" panose="020B0604020202020204" pitchFamily="34" charset="0"/>
              <a:buChar char="•"/>
              <a:defRPr/>
            </a:pPr>
            <a:r>
              <a:rPr lang="en-US" sz="2400" b="0" dirty="0"/>
              <a:t>Challenges</a:t>
            </a:r>
          </a:p>
          <a:p>
            <a:pPr marL="342900" indent="-342900">
              <a:lnSpc>
                <a:spcPct val="110000"/>
              </a:lnSpc>
              <a:buFont typeface="Arial" panose="020B0604020202020204" pitchFamily="34" charset="0"/>
              <a:buChar char="•"/>
              <a:defRPr/>
            </a:pPr>
            <a:r>
              <a:rPr lang="en-US" sz="2400" b="0" dirty="0"/>
              <a:t>Drought</a:t>
            </a:r>
          </a:p>
          <a:p>
            <a:pPr marL="342900" indent="-342900">
              <a:lnSpc>
                <a:spcPct val="110000"/>
              </a:lnSpc>
              <a:buFont typeface="Arial" panose="020B0604020202020204" pitchFamily="34" charset="0"/>
              <a:buChar char="•"/>
              <a:defRPr/>
            </a:pPr>
            <a:r>
              <a:rPr lang="en-US" sz="2400" b="0" dirty="0"/>
              <a:t>Conservation Efforts</a:t>
            </a:r>
          </a:p>
          <a:p>
            <a:pPr marL="342900" indent="-342900">
              <a:lnSpc>
                <a:spcPct val="110000"/>
              </a:lnSpc>
              <a:buFont typeface="Arial" panose="020B0604020202020204" pitchFamily="34" charset="0"/>
              <a:buChar char="•"/>
              <a:defRPr/>
            </a:pPr>
            <a:r>
              <a:rPr lang="en-US" sz="2400" b="0" dirty="0"/>
              <a:t>2026 Water Outlook</a:t>
            </a:r>
          </a:p>
        </p:txBody>
      </p:sp>
    </p:spTree>
    <p:extLst>
      <p:ext uri="{BB962C8B-B14F-4D97-AF65-F5344CB8AC3E}">
        <p14:creationId xmlns:p14="http://schemas.microsoft.com/office/powerpoint/2010/main" val="491826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7597-4FAA-D5EA-EE70-27EA31EC8540}"/>
              </a:ext>
            </a:extLst>
          </p:cNvPr>
          <p:cNvSpPr>
            <a:spLocks noGrp="1"/>
          </p:cNvSpPr>
          <p:nvPr>
            <p:ph type="title"/>
          </p:nvPr>
        </p:nvSpPr>
        <p:spPr/>
        <p:txBody>
          <a:bodyPr/>
          <a:lstStyle/>
          <a:p>
            <a:r>
              <a:rPr lang="en-US"/>
              <a:t>Key Tenets of Oregon Water Law</a:t>
            </a:r>
          </a:p>
        </p:txBody>
      </p:sp>
      <p:sp>
        <p:nvSpPr>
          <p:cNvPr id="4" name="Text Placeholder 3">
            <a:extLst>
              <a:ext uri="{FF2B5EF4-FFF2-40B4-BE49-F238E27FC236}">
                <a16:creationId xmlns:a16="http://schemas.microsoft.com/office/drawing/2014/main" id="{423A8A00-918F-DB78-5C0C-21413126297E}"/>
              </a:ext>
            </a:extLst>
          </p:cNvPr>
          <p:cNvSpPr>
            <a:spLocks noGrp="1"/>
          </p:cNvSpPr>
          <p:nvPr>
            <p:ph type="body" sz="half" idx="2"/>
          </p:nvPr>
        </p:nvSpPr>
        <p:spPr/>
        <p:txBody>
          <a:bodyPr vert="horz" lIns="91440" tIns="45720" rIns="91440" bIns="45720" rtlCol="0" anchor="t">
            <a:normAutofit/>
          </a:bodyPr>
          <a:lstStyle/>
          <a:p>
            <a:pPr marL="342900" indent="-342900">
              <a:buFont typeface="Arial" panose="020B0604020202020204" pitchFamily="34" charset="0"/>
              <a:buChar char="•"/>
            </a:pPr>
            <a:r>
              <a:rPr lang="en-US" sz="2800" dirty="0">
                <a:cs typeface="Segoe UI"/>
              </a:rPr>
              <a:t>Public Resource</a:t>
            </a:r>
          </a:p>
          <a:p>
            <a:pPr marL="342900" indent="-342900">
              <a:buFont typeface="Arial" panose="020B0604020202020204" pitchFamily="34" charset="0"/>
              <a:buChar char="•"/>
            </a:pPr>
            <a:r>
              <a:rPr lang="en-US" sz="2800" b="0" dirty="0">
                <a:cs typeface="Segoe UI"/>
              </a:rPr>
              <a:t>First in time, first in right (priority)</a:t>
            </a:r>
          </a:p>
          <a:p>
            <a:pPr marL="342900" indent="-342900">
              <a:buFont typeface="Arial" panose="020B0604020202020204" pitchFamily="34" charset="0"/>
              <a:buChar char="•"/>
            </a:pPr>
            <a:r>
              <a:rPr lang="en-US" sz="2800" b="0" dirty="0">
                <a:cs typeface="Segoe UI"/>
              </a:rPr>
              <a:t>Beneficial use without waste</a:t>
            </a:r>
          </a:p>
          <a:p>
            <a:pPr marL="342900" indent="-342900">
              <a:buFont typeface="Arial" panose="020B0604020202020204" pitchFamily="34" charset="0"/>
              <a:buChar char="•"/>
            </a:pPr>
            <a:r>
              <a:rPr lang="en-US" sz="2800" b="0" dirty="0">
                <a:cs typeface="Segoe UI"/>
              </a:rPr>
              <a:t>Appurtenance  </a:t>
            </a:r>
          </a:p>
          <a:p>
            <a:pPr marL="342900" indent="-342900">
              <a:buFont typeface="Arial" panose="020B0604020202020204" pitchFamily="34" charset="0"/>
              <a:buChar char="•"/>
            </a:pPr>
            <a:r>
              <a:rPr lang="en-US" sz="2800" b="0" dirty="0">
                <a:cs typeface="Segoe UI"/>
              </a:rPr>
              <a:t>Water must be used</a:t>
            </a:r>
          </a:p>
        </p:txBody>
      </p:sp>
      <p:pic>
        <p:nvPicPr>
          <p:cNvPr id="6" name="Content Placeholder 23" descr="Diagram&#10;&#10;Description automatically generated">
            <a:extLst>
              <a:ext uri="{FF2B5EF4-FFF2-40B4-BE49-F238E27FC236}">
                <a16:creationId xmlns:a16="http://schemas.microsoft.com/office/drawing/2014/main" id="{283D44CA-CDCD-A1DC-9A37-36929005D4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2704" y="863685"/>
            <a:ext cx="7009296" cy="4986320"/>
          </a:xfrm>
        </p:spPr>
      </p:pic>
    </p:spTree>
    <p:extLst>
      <p:ext uri="{BB962C8B-B14F-4D97-AF65-F5344CB8AC3E}">
        <p14:creationId xmlns:p14="http://schemas.microsoft.com/office/powerpoint/2010/main" val="7313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7597-4FAA-D5EA-EE70-27EA31EC8540}"/>
              </a:ext>
            </a:extLst>
          </p:cNvPr>
          <p:cNvSpPr>
            <a:spLocks noGrp="1"/>
          </p:cNvSpPr>
          <p:nvPr>
            <p:ph type="title"/>
          </p:nvPr>
        </p:nvSpPr>
        <p:spPr/>
        <p:txBody>
          <a:bodyPr/>
          <a:lstStyle/>
          <a:p>
            <a:r>
              <a:rPr lang="en-US"/>
              <a:t>Key Tenets of Oregon Water Law</a:t>
            </a:r>
          </a:p>
        </p:txBody>
      </p:sp>
      <p:sp>
        <p:nvSpPr>
          <p:cNvPr id="3" name="Content Placeholder 2">
            <a:extLst>
              <a:ext uri="{FF2B5EF4-FFF2-40B4-BE49-F238E27FC236}">
                <a16:creationId xmlns:a16="http://schemas.microsoft.com/office/drawing/2014/main" id="{536BD837-D0EB-0CEC-A311-AC74F2EC0141}"/>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423A8A00-918F-DB78-5C0C-21413126297E}"/>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sz="2800" b="0" dirty="0"/>
              <a:t>Public Resource</a:t>
            </a:r>
          </a:p>
          <a:p>
            <a:pPr marL="342900" indent="-342900">
              <a:buFont typeface="Arial" panose="020B0604020202020204" pitchFamily="34" charset="0"/>
              <a:buChar char="•"/>
            </a:pPr>
            <a:r>
              <a:rPr lang="en-US" sz="2800" dirty="0"/>
              <a:t>First in time, first in right (priority)</a:t>
            </a:r>
            <a:endParaRPr lang="en-US" sz="2600" dirty="0"/>
          </a:p>
          <a:p>
            <a:pPr marL="342900" indent="-342900">
              <a:buFont typeface="Arial" panose="020B0604020202020204" pitchFamily="34" charset="0"/>
              <a:buChar char="•"/>
            </a:pPr>
            <a:r>
              <a:rPr lang="en-US" sz="2800" b="0" dirty="0"/>
              <a:t>Beneficial use without waste</a:t>
            </a:r>
          </a:p>
          <a:p>
            <a:pPr marL="342900" indent="-342900">
              <a:buFont typeface="Arial" panose="020B0604020202020204" pitchFamily="34" charset="0"/>
              <a:buChar char="•"/>
            </a:pPr>
            <a:r>
              <a:rPr lang="en-US" sz="2800" b="0" dirty="0"/>
              <a:t>Appurtenance  </a:t>
            </a:r>
          </a:p>
          <a:p>
            <a:pPr marL="342900" indent="-342900">
              <a:buFont typeface="Arial" panose="020B0604020202020204" pitchFamily="34" charset="0"/>
              <a:buChar char="•"/>
            </a:pPr>
            <a:r>
              <a:rPr lang="en-US" sz="2800" b="0" dirty="0">
                <a:cs typeface="Segoe UI"/>
              </a:rPr>
              <a:t>Water must be used</a:t>
            </a:r>
          </a:p>
        </p:txBody>
      </p:sp>
      <p:pic>
        <p:nvPicPr>
          <p:cNvPr id="5" name="Picture 4" descr="Map showing earliest priority date to which surface water rights were regulated off in 2018-2020. Orange, and brown areas indicate priority dates before 1900.">
            <a:extLst>
              <a:ext uri="{FF2B5EF4-FFF2-40B4-BE49-F238E27FC236}">
                <a16:creationId xmlns:a16="http://schemas.microsoft.com/office/drawing/2014/main" id="{CB18885B-5611-215C-C4AE-C291E1AB19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69411" y="761043"/>
            <a:ext cx="6897189" cy="51968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1553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7597-4FAA-D5EA-EE70-27EA31EC8540}"/>
              </a:ext>
            </a:extLst>
          </p:cNvPr>
          <p:cNvSpPr>
            <a:spLocks noGrp="1"/>
          </p:cNvSpPr>
          <p:nvPr>
            <p:ph type="title"/>
          </p:nvPr>
        </p:nvSpPr>
        <p:spPr/>
        <p:txBody>
          <a:bodyPr/>
          <a:lstStyle/>
          <a:p>
            <a:r>
              <a:rPr lang="en-US"/>
              <a:t>Key Tenets of Oregon Water Law</a:t>
            </a:r>
          </a:p>
        </p:txBody>
      </p:sp>
      <p:sp>
        <p:nvSpPr>
          <p:cNvPr id="4" name="Text Placeholder 3">
            <a:extLst>
              <a:ext uri="{FF2B5EF4-FFF2-40B4-BE49-F238E27FC236}">
                <a16:creationId xmlns:a16="http://schemas.microsoft.com/office/drawing/2014/main" id="{423A8A00-918F-DB78-5C0C-21413126297E}"/>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sz="2800" b="0"/>
              <a:t>Public Resource</a:t>
            </a:r>
          </a:p>
          <a:p>
            <a:pPr marL="342900" indent="-342900">
              <a:buFont typeface="Arial" panose="020B0604020202020204" pitchFamily="34" charset="0"/>
              <a:buChar char="•"/>
            </a:pPr>
            <a:r>
              <a:rPr lang="en-US" sz="2800" b="0"/>
              <a:t>First in time, first in right (priority)</a:t>
            </a:r>
          </a:p>
          <a:p>
            <a:pPr marL="342900" indent="-342900">
              <a:buFont typeface="Arial" panose="020B0604020202020204" pitchFamily="34" charset="0"/>
              <a:buChar char="•"/>
            </a:pPr>
            <a:r>
              <a:rPr lang="en-US" sz="2800"/>
              <a:t>Beneficial use without waste</a:t>
            </a:r>
          </a:p>
          <a:p>
            <a:pPr marL="342900" indent="-342900">
              <a:buFont typeface="Arial" panose="020B0604020202020204" pitchFamily="34" charset="0"/>
              <a:buChar char="•"/>
            </a:pPr>
            <a:r>
              <a:rPr lang="en-US" sz="2800" b="0"/>
              <a:t>Appurtenance  </a:t>
            </a:r>
          </a:p>
          <a:p>
            <a:pPr marL="342900" indent="-342900">
              <a:buFont typeface="Arial" panose="020B0604020202020204" pitchFamily="34" charset="0"/>
              <a:buChar char="•"/>
            </a:pPr>
            <a:r>
              <a:rPr lang="en-US" sz="2800" b="0">
                <a:cs typeface="Segoe UI"/>
              </a:rPr>
              <a:t>Water must be used</a:t>
            </a:r>
          </a:p>
        </p:txBody>
      </p:sp>
      <p:pic>
        <p:nvPicPr>
          <p:cNvPr id="5" name="Graphic 4" descr="Farm scene with solid fill">
            <a:extLst>
              <a:ext uri="{FF2B5EF4-FFF2-40B4-BE49-F238E27FC236}">
                <a16:creationId xmlns:a16="http://schemas.microsoft.com/office/drawing/2014/main" id="{A9CA8B27-2C31-0F13-DC54-16BD84D941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12103" y="605799"/>
            <a:ext cx="947825" cy="947825"/>
          </a:xfrm>
          <a:prstGeom prst="rect">
            <a:avLst/>
          </a:prstGeom>
        </p:spPr>
      </p:pic>
      <p:grpSp>
        <p:nvGrpSpPr>
          <p:cNvPr id="6" name="Group 5">
            <a:extLst>
              <a:ext uri="{FF2B5EF4-FFF2-40B4-BE49-F238E27FC236}">
                <a16:creationId xmlns:a16="http://schemas.microsoft.com/office/drawing/2014/main" id="{0E958A56-7C83-852D-F346-A2421FE29414}"/>
              </a:ext>
            </a:extLst>
          </p:cNvPr>
          <p:cNvGrpSpPr/>
          <p:nvPr/>
        </p:nvGrpSpPr>
        <p:grpSpPr>
          <a:xfrm>
            <a:off x="5585185" y="2112926"/>
            <a:ext cx="1686884" cy="1445434"/>
            <a:chOff x="8352533" y="1944210"/>
            <a:chExt cx="1627396" cy="1394461"/>
          </a:xfrm>
        </p:grpSpPr>
        <p:pic>
          <p:nvPicPr>
            <p:cNvPr id="7" name="Graphic 6" descr="Crops with solid fill">
              <a:extLst>
                <a:ext uri="{FF2B5EF4-FFF2-40B4-BE49-F238E27FC236}">
                  <a16:creationId xmlns:a16="http://schemas.microsoft.com/office/drawing/2014/main" id="{75E0C4A3-9665-126F-7F55-1E9DBB4D81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46189" y="1944210"/>
              <a:ext cx="914400" cy="914400"/>
            </a:xfrm>
            <a:prstGeom prst="rect">
              <a:avLst/>
            </a:prstGeom>
          </p:spPr>
        </p:pic>
        <p:sp>
          <p:nvSpPr>
            <p:cNvPr id="8" name="TextBox 7">
              <a:extLst>
                <a:ext uri="{FF2B5EF4-FFF2-40B4-BE49-F238E27FC236}">
                  <a16:creationId xmlns:a16="http://schemas.microsoft.com/office/drawing/2014/main" id="{81BA4076-E911-CCFD-D95A-4AA9F8E6CA76}"/>
                </a:ext>
              </a:extLst>
            </p:cNvPr>
            <p:cNvSpPr txBox="1"/>
            <p:nvPr/>
          </p:nvSpPr>
          <p:spPr>
            <a:xfrm>
              <a:off x="8352533" y="2824503"/>
              <a:ext cx="1627396" cy="51416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30" b="0" i="0" u="none" strike="noStrike" kern="1200" cap="none" spc="0" normalizeH="0" baseline="0" noProof="0">
                  <a:ln>
                    <a:noFill/>
                  </a:ln>
                  <a:solidFill>
                    <a:srgbClr val="414042"/>
                  </a:solidFill>
                  <a:effectLst/>
                  <a:uLnTx/>
                  <a:uFillTx/>
                  <a:latin typeface="Univers"/>
                  <a:ea typeface="+mn-ea"/>
                  <a:cs typeface="+mn-cs"/>
                </a:rPr>
                <a:t>Irrigation</a:t>
              </a:r>
            </a:p>
          </p:txBody>
        </p:sp>
      </p:grpSp>
      <p:grpSp>
        <p:nvGrpSpPr>
          <p:cNvPr id="9" name="Group 8">
            <a:extLst>
              <a:ext uri="{FF2B5EF4-FFF2-40B4-BE49-F238E27FC236}">
                <a16:creationId xmlns:a16="http://schemas.microsoft.com/office/drawing/2014/main" id="{BA9C2F6C-48B7-93E9-96BB-78592C31B4C7}"/>
              </a:ext>
            </a:extLst>
          </p:cNvPr>
          <p:cNvGrpSpPr/>
          <p:nvPr/>
        </p:nvGrpSpPr>
        <p:grpSpPr>
          <a:xfrm>
            <a:off x="9078447" y="674358"/>
            <a:ext cx="1718160" cy="1368363"/>
            <a:chOff x="4062849" y="2022254"/>
            <a:chExt cx="1657571" cy="1320108"/>
          </a:xfrm>
        </p:grpSpPr>
        <p:pic>
          <p:nvPicPr>
            <p:cNvPr id="10" name="Graphic 9" descr="Suburban scene with solid fill">
              <a:extLst>
                <a:ext uri="{FF2B5EF4-FFF2-40B4-BE49-F238E27FC236}">
                  <a16:creationId xmlns:a16="http://schemas.microsoft.com/office/drawing/2014/main" id="{FFD34F6A-5E32-F639-C2D9-C9553B5534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17672" y="2022254"/>
              <a:ext cx="914400" cy="914400"/>
            </a:xfrm>
            <a:prstGeom prst="rect">
              <a:avLst/>
            </a:prstGeom>
          </p:spPr>
        </p:pic>
        <p:sp>
          <p:nvSpPr>
            <p:cNvPr id="11" name="TextBox 10">
              <a:extLst>
                <a:ext uri="{FF2B5EF4-FFF2-40B4-BE49-F238E27FC236}">
                  <a16:creationId xmlns:a16="http://schemas.microsoft.com/office/drawing/2014/main" id="{68AFEA70-4120-28F7-215F-5A95EBC5B204}"/>
                </a:ext>
              </a:extLst>
            </p:cNvPr>
            <p:cNvSpPr txBox="1"/>
            <p:nvPr/>
          </p:nvSpPr>
          <p:spPr>
            <a:xfrm>
              <a:off x="4062849" y="2828194"/>
              <a:ext cx="1657571" cy="51416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30" b="0" i="0" u="none" strike="noStrike" kern="1200" cap="none" spc="0" normalizeH="0" baseline="0" noProof="0">
                  <a:ln>
                    <a:noFill/>
                  </a:ln>
                  <a:solidFill>
                    <a:srgbClr val="414042"/>
                  </a:solidFill>
                  <a:effectLst/>
                  <a:uLnTx/>
                  <a:uFillTx/>
                  <a:latin typeface="Univers"/>
                  <a:ea typeface="+mn-ea"/>
                  <a:cs typeface="+mn-cs"/>
                </a:rPr>
                <a:t>Domestic</a:t>
              </a:r>
            </a:p>
          </p:txBody>
        </p:sp>
      </p:grpSp>
      <p:grpSp>
        <p:nvGrpSpPr>
          <p:cNvPr id="12" name="Group 11">
            <a:extLst>
              <a:ext uri="{FF2B5EF4-FFF2-40B4-BE49-F238E27FC236}">
                <a16:creationId xmlns:a16="http://schemas.microsoft.com/office/drawing/2014/main" id="{AA0FA3AC-8E5B-098B-1317-640705AB5BDD}"/>
              </a:ext>
            </a:extLst>
          </p:cNvPr>
          <p:cNvGrpSpPr/>
          <p:nvPr/>
        </p:nvGrpSpPr>
        <p:grpSpPr>
          <a:xfrm>
            <a:off x="10347237" y="2220217"/>
            <a:ext cx="1879758" cy="1375887"/>
            <a:chOff x="1280933" y="3308252"/>
            <a:chExt cx="1813468" cy="1327366"/>
          </a:xfrm>
        </p:grpSpPr>
        <p:pic>
          <p:nvPicPr>
            <p:cNvPr id="13" name="Graphic 12" descr="City with solid fill">
              <a:extLst>
                <a:ext uri="{FF2B5EF4-FFF2-40B4-BE49-F238E27FC236}">
                  <a16:creationId xmlns:a16="http://schemas.microsoft.com/office/drawing/2014/main" id="{30506050-D684-429C-ABFD-57C06ADB15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24948" y="3308252"/>
              <a:ext cx="914400" cy="914400"/>
            </a:xfrm>
            <a:prstGeom prst="rect">
              <a:avLst/>
            </a:prstGeom>
          </p:spPr>
        </p:pic>
        <p:sp>
          <p:nvSpPr>
            <p:cNvPr id="14" name="TextBox 13">
              <a:extLst>
                <a:ext uri="{FF2B5EF4-FFF2-40B4-BE49-F238E27FC236}">
                  <a16:creationId xmlns:a16="http://schemas.microsoft.com/office/drawing/2014/main" id="{574F7DC2-C05B-88C1-902A-F3B0ECD13D8A}"/>
                </a:ext>
              </a:extLst>
            </p:cNvPr>
            <p:cNvSpPr txBox="1"/>
            <p:nvPr/>
          </p:nvSpPr>
          <p:spPr>
            <a:xfrm>
              <a:off x="1280933" y="4121450"/>
              <a:ext cx="1813468" cy="51416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30" b="0" i="0" u="none" strike="noStrike" kern="1200" cap="none" spc="0" normalizeH="0" baseline="0" noProof="0">
                  <a:ln>
                    <a:noFill/>
                  </a:ln>
                  <a:solidFill>
                    <a:srgbClr val="414042"/>
                  </a:solidFill>
                  <a:effectLst/>
                  <a:uLnTx/>
                  <a:uFillTx/>
                  <a:latin typeface="Univers"/>
                  <a:ea typeface="+mn-ea"/>
                  <a:cs typeface="+mn-cs"/>
                </a:rPr>
                <a:t>Municipal </a:t>
              </a:r>
            </a:p>
          </p:txBody>
        </p:sp>
      </p:grpSp>
      <p:grpSp>
        <p:nvGrpSpPr>
          <p:cNvPr id="15" name="Group 14">
            <a:extLst>
              <a:ext uri="{FF2B5EF4-FFF2-40B4-BE49-F238E27FC236}">
                <a16:creationId xmlns:a16="http://schemas.microsoft.com/office/drawing/2014/main" id="{31B0A60C-19C2-A7ED-01B9-BF24D50D7AD7}"/>
              </a:ext>
            </a:extLst>
          </p:cNvPr>
          <p:cNvGrpSpPr/>
          <p:nvPr/>
        </p:nvGrpSpPr>
        <p:grpSpPr>
          <a:xfrm>
            <a:off x="10524950" y="3686250"/>
            <a:ext cx="1540922" cy="1332919"/>
            <a:chOff x="9086455" y="3344855"/>
            <a:chExt cx="1486581" cy="1285914"/>
          </a:xfrm>
        </p:grpSpPr>
        <p:pic>
          <p:nvPicPr>
            <p:cNvPr id="16" name="Graphic 15" descr="Deer with solid fill">
              <a:extLst>
                <a:ext uri="{FF2B5EF4-FFF2-40B4-BE49-F238E27FC236}">
                  <a16:creationId xmlns:a16="http://schemas.microsoft.com/office/drawing/2014/main" id="{C8E51510-1DE9-F8E8-2A9F-74FF9FCC87C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49821" y="3344855"/>
              <a:ext cx="914400" cy="914400"/>
            </a:xfrm>
            <a:prstGeom prst="rect">
              <a:avLst/>
            </a:prstGeom>
          </p:spPr>
        </p:pic>
        <p:sp>
          <p:nvSpPr>
            <p:cNvPr id="17" name="TextBox 16">
              <a:extLst>
                <a:ext uri="{FF2B5EF4-FFF2-40B4-BE49-F238E27FC236}">
                  <a16:creationId xmlns:a16="http://schemas.microsoft.com/office/drawing/2014/main" id="{25F8BBAC-D05F-4F6A-745B-1B494FC23719}"/>
                </a:ext>
              </a:extLst>
            </p:cNvPr>
            <p:cNvSpPr txBox="1"/>
            <p:nvPr/>
          </p:nvSpPr>
          <p:spPr>
            <a:xfrm>
              <a:off x="9086455" y="4116601"/>
              <a:ext cx="1486581" cy="51416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30" b="0" i="0" u="none" strike="noStrike" kern="1200" cap="none" spc="0" normalizeH="0" baseline="0" noProof="0">
                  <a:ln>
                    <a:noFill/>
                  </a:ln>
                  <a:solidFill>
                    <a:srgbClr val="414042"/>
                  </a:solidFill>
                  <a:effectLst/>
                  <a:uLnTx/>
                  <a:uFillTx/>
                  <a:latin typeface="Univers"/>
                  <a:ea typeface="+mn-ea"/>
                  <a:cs typeface="+mn-cs"/>
                </a:rPr>
                <a:t>Wildlife </a:t>
              </a:r>
            </a:p>
          </p:txBody>
        </p:sp>
      </p:grpSp>
      <p:grpSp>
        <p:nvGrpSpPr>
          <p:cNvPr id="18" name="Group 17">
            <a:extLst>
              <a:ext uri="{FF2B5EF4-FFF2-40B4-BE49-F238E27FC236}">
                <a16:creationId xmlns:a16="http://schemas.microsoft.com/office/drawing/2014/main" id="{C444E7E9-AFFF-00C3-7F98-CAA93A2D0792}"/>
              </a:ext>
            </a:extLst>
          </p:cNvPr>
          <p:cNvGrpSpPr/>
          <p:nvPr/>
        </p:nvGrpSpPr>
        <p:grpSpPr>
          <a:xfrm>
            <a:off x="10524950" y="704130"/>
            <a:ext cx="1647786" cy="1334149"/>
            <a:chOff x="5561757" y="2034891"/>
            <a:chExt cx="1589677" cy="1287100"/>
          </a:xfrm>
        </p:grpSpPr>
        <p:pic>
          <p:nvPicPr>
            <p:cNvPr id="19" name="Graphic 18" descr="Fish with solid fill">
              <a:extLst>
                <a:ext uri="{FF2B5EF4-FFF2-40B4-BE49-F238E27FC236}">
                  <a16:creationId xmlns:a16="http://schemas.microsoft.com/office/drawing/2014/main" id="{C9844B7D-5DD7-891D-4656-877E9CA18B5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41718" y="2034891"/>
              <a:ext cx="914400" cy="914400"/>
            </a:xfrm>
            <a:prstGeom prst="rect">
              <a:avLst/>
            </a:prstGeom>
          </p:spPr>
        </p:pic>
        <p:sp>
          <p:nvSpPr>
            <p:cNvPr id="20" name="TextBox 19">
              <a:extLst>
                <a:ext uri="{FF2B5EF4-FFF2-40B4-BE49-F238E27FC236}">
                  <a16:creationId xmlns:a16="http://schemas.microsoft.com/office/drawing/2014/main" id="{5DF6D910-25BB-3093-50C8-32F1EDE869A6}"/>
                </a:ext>
              </a:extLst>
            </p:cNvPr>
            <p:cNvSpPr txBox="1"/>
            <p:nvPr/>
          </p:nvSpPr>
          <p:spPr>
            <a:xfrm>
              <a:off x="5561757" y="2807823"/>
              <a:ext cx="1589677" cy="51416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30" b="0" i="0" u="none" strike="noStrike" kern="1200" cap="none" spc="0" normalizeH="0" baseline="0" noProof="0">
                  <a:ln>
                    <a:noFill/>
                  </a:ln>
                  <a:solidFill>
                    <a:srgbClr val="414042"/>
                  </a:solidFill>
                  <a:effectLst/>
                  <a:uLnTx/>
                  <a:uFillTx/>
                  <a:latin typeface="Univers"/>
                  <a:ea typeface="+mn-ea"/>
                  <a:cs typeface="+mn-cs"/>
                </a:rPr>
                <a:t>Fish Life </a:t>
              </a:r>
            </a:p>
          </p:txBody>
        </p:sp>
      </p:grpSp>
      <p:grpSp>
        <p:nvGrpSpPr>
          <p:cNvPr id="21" name="Group 20">
            <a:extLst>
              <a:ext uri="{FF2B5EF4-FFF2-40B4-BE49-F238E27FC236}">
                <a16:creationId xmlns:a16="http://schemas.microsoft.com/office/drawing/2014/main" id="{8709FB65-989D-8959-31A5-3A23AC75F719}"/>
              </a:ext>
            </a:extLst>
          </p:cNvPr>
          <p:cNvGrpSpPr/>
          <p:nvPr/>
        </p:nvGrpSpPr>
        <p:grpSpPr>
          <a:xfrm>
            <a:off x="7119511" y="2100179"/>
            <a:ext cx="1879757" cy="1487105"/>
            <a:chOff x="9700163" y="1910103"/>
            <a:chExt cx="1813468" cy="1434662"/>
          </a:xfrm>
        </p:grpSpPr>
        <p:sp>
          <p:nvSpPr>
            <p:cNvPr id="22" name="TextBox 21">
              <a:extLst>
                <a:ext uri="{FF2B5EF4-FFF2-40B4-BE49-F238E27FC236}">
                  <a16:creationId xmlns:a16="http://schemas.microsoft.com/office/drawing/2014/main" id="{0829E357-8182-52F2-C0D7-59B2CE882499}"/>
                </a:ext>
              </a:extLst>
            </p:cNvPr>
            <p:cNvSpPr txBox="1"/>
            <p:nvPr/>
          </p:nvSpPr>
          <p:spPr>
            <a:xfrm>
              <a:off x="9700163" y="2830598"/>
              <a:ext cx="1813468" cy="5141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30" b="0" i="0" u="none" strike="noStrike" kern="1200" cap="none" spc="0" normalizeH="0" baseline="0" noProof="0">
                  <a:ln>
                    <a:noFill/>
                  </a:ln>
                  <a:solidFill>
                    <a:srgbClr val="414042"/>
                  </a:solidFill>
                  <a:effectLst/>
                  <a:uLnTx/>
                  <a:uFillTx/>
                  <a:latin typeface="Univers"/>
                  <a:ea typeface="+mn-ea"/>
                  <a:cs typeface="+mn-cs"/>
                </a:rPr>
                <a:t>Livestock</a:t>
              </a:r>
            </a:p>
          </p:txBody>
        </p:sp>
        <p:pic>
          <p:nvPicPr>
            <p:cNvPr id="23" name="Graphic 22" descr="Cow with solid fill">
              <a:extLst>
                <a:ext uri="{FF2B5EF4-FFF2-40B4-BE49-F238E27FC236}">
                  <a16:creationId xmlns:a16="http://schemas.microsoft.com/office/drawing/2014/main" id="{A71750BA-ED8F-9E36-70F3-74BBA9176B6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205524" y="1910103"/>
              <a:ext cx="914400" cy="914400"/>
            </a:xfrm>
            <a:prstGeom prst="rect">
              <a:avLst/>
            </a:prstGeom>
          </p:spPr>
        </p:pic>
      </p:grpSp>
      <p:grpSp>
        <p:nvGrpSpPr>
          <p:cNvPr id="24" name="Group 23">
            <a:extLst>
              <a:ext uri="{FF2B5EF4-FFF2-40B4-BE49-F238E27FC236}">
                <a16:creationId xmlns:a16="http://schemas.microsoft.com/office/drawing/2014/main" id="{6C062F2C-1FC7-9909-7DDD-FC1615CF6C8D}"/>
              </a:ext>
            </a:extLst>
          </p:cNvPr>
          <p:cNvGrpSpPr/>
          <p:nvPr/>
        </p:nvGrpSpPr>
        <p:grpSpPr>
          <a:xfrm>
            <a:off x="8761649" y="3640027"/>
            <a:ext cx="2004867" cy="1428655"/>
            <a:chOff x="7422444" y="3463868"/>
            <a:chExt cx="1934165" cy="1378273"/>
          </a:xfrm>
        </p:grpSpPr>
        <p:sp>
          <p:nvSpPr>
            <p:cNvPr id="25" name="TextBox 24">
              <a:extLst>
                <a:ext uri="{FF2B5EF4-FFF2-40B4-BE49-F238E27FC236}">
                  <a16:creationId xmlns:a16="http://schemas.microsoft.com/office/drawing/2014/main" id="{8CC46B59-9644-3CCF-1FED-7AE779A3A103}"/>
                </a:ext>
              </a:extLst>
            </p:cNvPr>
            <p:cNvSpPr txBox="1"/>
            <p:nvPr/>
          </p:nvSpPr>
          <p:spPr>
            <a:xfrm>
              <a:off x="7422444" y="4327973"/>
              <a:ext cx="1934165" cy="51416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30" b="0" i="0" u="none" strike="noStrike" kern="1200" cap="none" spc="0" normalizeH="0" baseline="0" noProof="0">
                  <a:ln>
                    <a:noFill/>
                  </a:ln>
                  <a:solidFill>
                    <a:srgbClr val="414042"/>
                  </a:solidFill>
                  <a:effectLst/>
                  <a:uLnTx/>
                  <a:uFillTx/>
                  <a:latin typeface="Univers"/>
                  <a:ea typeface="+mn-ea"/>
                  <a:cs typeface="+mn-cs"/>
                </a:rPr>
                <a:t>Recreation </a:t>
              </a:r>
            </a:p>
          </p:txBody>
        </p:sp>
        <p:pic>
          <p:nvPicPr>
            <p:cNvPr id="26" name="Graphic 25" descr="Kayak with solid fill">
              <a:extLst>
                <a:ext uri="{FF2B5EF4-FFF2-40B4-BE49-F238E27FC236}">
                  <a16:creationId xmlns:a16="http://schemas.microsoft.com/office/drawing/2014/main" id="{7DA7E6E9-31F4-3CAB-F956-7F2019A9312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975735" y="3463868"/>
              <a:ext cx="914400" cy="914400"/>
            </a:xfrm>
            <a:prstGeom prst="rect">
              <a:avLst/>
            </a:prstGeom>
          </p:spPr>
        </p:pic>
      </p:grpSp>
      <p:grpSp>
        <p:nvGrpSpPr>
          <p:cNvPr id="27" name="Group 26">
            <a:extLst>
              <a:ext uri="{FF2B5EF4-FFF2-40B4-BE49-F238E27FC236}">
                <a16:creationId xmlns:a16="http://schemas.microsoft.com/office/drawing/2014/main" id="{232E31A6-3A55-9FFF-9565-C977F574FC6C}"/>
              </a:ext>
            </a:extLst>
          </p:cNvPr>
          <p:cNvGrpSpPr/>
          <p:nvPr/>
        </p:nvGrpSpPr>
        <p:grpSpPr>
          <a:xfrm>
            <a:off x="9954762" y="5131599"/>
            <a:ext cx="1720766" cy="1389081"/>
            <a:chOff x="6925878" y="1981896"/>
            <a:chExt cx="1660082" cy="1340095"/>
          </a:xfrm>
        </p:grpSpPr>
        <p:sp>
          <p:nvSpPr>
            <p:cNvPr id="28" name="TextBox 27">
              <a:extLst>
                <a:ext uri="{FF2B5EF4-FFF2-40B4-BE49-F238E27FC236}">
                  <a16:creationId xmlns:a16="http://schemas.microsoft.com/office/drawing/2014/main" id="{3063B712-DCBC-B179-D436-18D37F3F415E}"/>
                </a:ext>
              </a:extLst>
            </p:cNvPr>
            <p:cNvSpPr txBox="1"/>
            <p:nvPr/>
          </p:nvSpPr>
          <p:spPr>
            <a:xfrm>
              <a:off x="6925878" y="2807823"/>
              <a:ext cx="1660082" cy="51416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30" b="0" i="0" u="none" strike="noStrike" kern="1200" cap="none" spc="0" normalizeH="0" baseline="0" noProof="0">
                  <a:ln>
                    <a:noFill/>
                  </a:ln>
                  <a:solidFill>
                    <a:srgbClr val="414042"/>
                  </a:solidFill>
                  <a:effectLst/>
                  <a:uLnTx/>
                  <a:uFillTx/>
                  <a:latin typeface="Univers"/>
                  <a:ea typeface="+mn-ea"/>
                  <a:cs typeface="+mn-cs"/>
                </a:rPr>
                <a:t>Industrial</a:t>
              </a:r>
            </a:p>
          </p:txBody>
        </p:sp>
        <p:pic>
          <p:nvPicPr>
            <p:cNvPr id="29" name="Graphic 28" descr="Production with solid fill">
              <a:extLst>
                <a:ext uri="{FF2B5EF4-FFF2-40B4-BE49-F238E27FC236}">
                  <a16:creationId xmlns:a16="http://schemas.microsoft.com/office/drawing/2014/main" id="{03B4F1E6-5F67-738A-F05A-C8E63A484CD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319158" y="1981896"/>
              <a:ext cx="914400" cy="914400"/>
            </a:xfrm>
            <a:prstGeom prst="rect">
              <a:avLst/>
            </a:prstGeom>
          </p:spPr>
        </p:pic>
      </p:grpSp>
      <p:grpSp>
        <p:nvGrpSpPr>
          <p:cNvPr id="30" name="Group 29">
            <a:extLst>
              <a:ext uri="{FF2B5EF4-FFF2-40B4-BE49-F238E27FC236}">
                <a16:creationId xmlns:a16="http://schemas.microsoft.com/office/drawing/2014/main" id="{DF04A48B-1471-B179-989C-C2B07C5F9F01}"/>
              </a:ext>
            </a:extLst>
          </p:cNvPr>
          <p:cNvGrpSpPr/>
          <p:nvPr/>
        </p:nvGrpSpPr>
        <p:grpSpPr>
          <a:xfrm>
            <a:off x="9193648" y="2189262"/>
            <a:ext cx="1366292" cy="1379144"/>
            <a:chOff x="112245" y="3300260"/>
            <a:chExt cx="1318110" cy="1330508"/>
          </a:xfrm>
        </p:grpSpPr>
        <p:sp>
          <p:nvSpPr>
            <p:cNvPr id="31" name="TextBox 30">
              <a:extLst>
                <a:ext uri="{FF2B5EF4-FFF2-40B4-BE49-F238E27FC236}">
                  <a16:creationId xmlns:a16="http://schemas.microsoft.com/office/drawing/2014/main" id="{0CCE167C-5ABE-76E0-E6FD-20D4EE97D808}"/>
                </a:ext>
              </a:extLst>
            </p:cNvPr>
            <p:cNvSpPr txBox="1"/>
            <p:nvPr/>
          </p:nvSpPr>
          <p:spPr>
            <a:xfrm>
              <a:off x="112245" y="4116600"/>
              <a:ext cx="1318110" cy="51416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30" b="0" i="0" u="none" strike="noStrike" kern="1200" cap="none" spc="0" normalizeH="0" baseline="0" noProof="0">
                  <a:ln>
                    <a:noFill/>
                  </a:ln>
                  <a:solidFill>
                    <a:srgbClr val="414042"/>
                  </a:solidFill>
                  <a:effectLst/>
                  <a:uLnTx/>
                  <a:uFillTx/>
                  <a:latin typeface="Univers"/>
                  <a:ea typeface="+mn-ea"/>
                  <a:cs typeface="+mn-cs"/>
                </a:rPr>
                <a:t>Mining</a:t>
              </a:r>
            </a:p>
          </p:txBody>
        </p:sp>
        <p:pic>
          <p:nvPicPr>
            <p:cNvPr id="32" name="Graphic 31" descr="Raw Materials with solid fill">
              <a:extLst>
                <a:ext uri="{FF2B5EF4-FFF2-40B4-BE49-F238E27FC236}">
                  <a16:creationId xmlns:a16="http://schemas.microsoft.com/office/drawing/2014/main" id="{C69889CE-6778-F1F0-AD6A-9FB6DA7E83B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10753" y="3300260"/>
              <a:ext cx="914400" cy="914400"/>
            </a:xfrm>
            <a:prstGeom prst="rect">
              <a:avLst/>
            </a:prstGeom>
          </p:spPr>
        </p:pic>
      </p:grpSp>
      <p:grpSp>
        <p:nvGrpSpPr>
          <p:cNvPr id="33" name="Group 32">
            <a:extLst>
              <a:ext uri="{FF2B5EF4-FFF2-40B4-BE49-F238E27FC236}">
                <a16:creationId xmlns:a16="http://schemas.microsoft.com/office/drawing/2014/main" id="{E1269948-A3F3-31C8-DBAA-B506087C20F6}"/>
              </a:ext>
            </a:extLst>
          </p:cNvPr>
          <p:cNvGrpSpPr/>
          <p:nvPr/>
        </p:nvGrpSpPr>
        <p:grpSpPr>
          <a:xfrm>
            <a:off x="5689464" y="3698551"/>
            <a:ext cx="1348046" cy="1379145"/>
            <a:chOff x="4652045" y="3300260"/>
            <a:chExt cx="1300507" cy="1330509"/>
          </a:xfrm>
        </p:grpSpPr>
        <p:sp>
          <p:nvSpPr>
            <p:cNvPr id="34" name="TextBox 33">
              <a:extLst>
                <a:ext uri="{FF2B5EF4-FFF2-40B4-BE49-F238E27FC236}">
                  <a16:creationId xmlns:a16="http://schemas.microsoft.com/office/drawing/2014/main" id="{FA4768B7-362A-A45C-1DC7-8CF498331234}"/>
                </a:ext>
              </a:extLst>
            </p:cNvPr>
            <p:cNvSpPr txBox="1"/>
            <p:nvPr/>
          </p:nvSpPr>
          <p:spPr>
            <a:xfrm>
              <a:off x="4652045" y="4116601"/>
              <a:ext cx="1300507" cy="51416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30" b="0" i="0" u="none" strike="noStrike" kern="1200" cap="none" spc="0" normalizeH="0" baseline="0" noProof="0">
                  <a:ln>
                    <a:noFill/>
                  </a:ln>
                  <a:solidFill>
                    <a:srgbClr val="414042"/>
                  </a:solidFill>
                  <a:effectLst/>
                  <a:uLnTx/>
                  <a:uFillTx/>
                  <a:latin typeface="Univers"/>
                  <a:ea typeface="+mn-ea"/>
                  <a:cs typeface="+mn-cs"/>
                </a:rPr>
                <a:t>Power </a:t>
              </a:r>
            </a:p>
          </p:txBody>
        </p:sp>
        <p:pic>
          <p:nvPicPr>
            <p:cNvPr id="35" name="Graphic 34" descr="Hydropower with solid fill">
              <a:extLst>
                <a:ext uri="{FF2B5EF4-FFF2-40B4-BE49-F238E27FC236}">
                  <a16:creationId xmlns:a16="http://schemas.microsoft.com/office/drawing/2014/main" id="{701E62CC-47F7-4264-92FB-98402B68183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817399" y="3300260"/>
              <a:ext cx="914400" cy="914400"/>
            </a:xfrm>
            <a:prstGeom prst="rect">
              <a:avLst/>
            </a:prstGeom>
          </p:spPr>
        </p:pic>
      </p:grpSp>
      <p:grpSp>
        <p:nvGrpSpPr>
          <p:cNvPr id="36" name="Group 35">
            <a:extLst>
              <a:ext uri="{FF2B5EF4-FFF2-40B4-BE49-F238E27FC236}">
                <a16:creationId xmlns:a16="http://schemas.microsoft.com/office/drawing/2014/main" id="{6284B896-F93C-7A09-A5A3-FA7D41D0C80F}"/>
              </a:ext>
            </a:extLst>
          </p:cNvPr>
          <p:cNvGrpSpPr/>
          <p:nvPr/>
        </p:nvGrpSpPr>
        <p:grpSpPr>
          <a:xfrm>
            <a:off x="7094440" y="687280"/>
            <a:ext cx="2129975" cy="1355443"/>
            <a:chOff x="2187349" y="2032906"/>
            <a:chExt cx="2054862" cy="1307643"/>
          </a:xfrm>
        </p:grpSpPr>
        <p:sp>
          <p:nvSpPr>
            <p:cNvPr id="37" name="TextBox 36">
              <a:extLst>
                <a:ext uri="{FF2B5EF4-FFF2-40B4-BE49-F238E27FC236}">
                  <a16:creationId xmlns:a16="http://schemas.microsoft.com/office/drawing/2014/main" id="{1FA4E086-35BF-C010-0CE1-23981DF145D7}"/>
                </a:ext>
              </a:extLst>
            </p:cNvPr>
            <p:cNvSpPr txBox="1"/>
            <p:nvPr/>
          </p:nvSpPr>
          <p:spPr>
            <a:xfrm>
              <a:off x="2187349" y="2826381"/>
              <a:ext cx="2054862" cy="51416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30" b="0" i="0" u="none" strike="noStrike" kern="1200" cap="none" spc="0" normalizeH="0" baseline="0" noProof="0">
                  <a:ln>
                    <a:noFill/>
                  </a:ln>
                  <a:solidFill>
                    <a:srgbClr val="414042"/>
                  </a:solidFill>
                  <a:effectLst/>
                  <a:uLnTx/>
                  <a:uFillTx/>
                  <a:latin typeface="Univers"/>
                  <a:ea typeface="+mn-ea"/>
                  <a:cs typeface="+mn-cs"/>
                </a:rPr>
                <a:t>Commercial</a:t>
              </a:r>
            </a:p>
          </p:txBody>
        </p:sp>
        <p:pic>
          <p:nvPicPr>
            <p:cNvPr id="38" name="Graphic 37" descr="Register with solid fill">
              <a:extLst>
                <a:ext uri="{FF2B5EF4-FFF2-40B4-BE49-F238E27FC236}">
                  <a16:creationId xmlns:a16="http://schemas.microsoft.com/office/drawing/2014/main" id="{46098F28-9371-FB6F-BFCD-079FAB65362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719178" y="2032906"/>
              <a:ext cx="914400" cy="914400"/>
            </a:xfrm>
            <a:prstGeom prst="rect">
              <a:avLst/>
            </a:prstGeom>
          </p:spPr>
        </p:pic>
      </p:grpSp>
      <p:grpSp>
        <p:nvGrpSpPr>
          <p:cNvPr id="39" name="Group 38">
            <a:extLst>
              <a:ext uri="{FF2B5EF4-FFF2-40B4-BE49-F238E27FC236}">
                <a16:creationId xmlns:a16="http://schemas.microsoft.com/office/drawing/2014/main" id="{C8CBB697-31B1-7751-83AB-10F592D2987D}"/>
              </a:ext>
            </a:extLst>
          </p:cNvPr>
          <p:cNvGrpSpPr/>
          <p:nvPr/>
        </p:nvGrpSpPr>
        <p:grpSpPr>
          <a:xfrm>
            <a:off x="6029380" y="4903972"/>
            <a:ext cx="2075241" cy="1549602"/>
            <a:chOff x="10153789" y="3308252"/>
            <a:chExt cx="2002058" cy="1494953"/>
          </a:xfrm>
        </p:grpSpPr>
        <p:sp>
          <p:nvSpPr>
            <p:cNvPr id="40" name="TextBox 39">
              <a:extLst>
                <a:ext uri="{FF2B5EF4-FFF2-40B4-BE49-F238E27FC236}">
                  <a16:creationId xmlns:a16="http://schemas.microsoft.com/office/drawing/2014/main" id="{0E2F4AAA-78C1-96EA-BD52-D21AE37E5A77}"/>
                </a:ext>
              </a:extLst>
            </p:cNvPr>
            <p:cNvSpPr txBox="1"/>
            <p:nvPr/>
          </p:nvSpPr>
          <p:spPr>
            <a:xfrm>
              <a:off x="10153789" y="4259837"/>
              <a:ext cx="2002058" cy="54336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30" b="0" i="0" u="none" strike="noStrike" kern="1200" cap="none" spc="0" normalizeH="0" baseline="0" noProof="0">
                  <a:ln>
                    <a:noFill/>
                  </a:ln>
                  <a:solidFill>
                    <a:srgbClr val="414042"/>
                  </a:solidFill>
                  <a:effectLst/>
                  <a:uLnTx/>
                  <a:uFillTx/>
                  <a:latin typeface="Univers"/>
                  <a:ea typeface="+mn-ea"/>
                  <a:cs typeface="+mn-cs"/>
                </a:rPr>
                <a:t>Wetland Enhancement </a:t>
              </a:r>
            </a:p>
          </p:txBody>
        </p:sp>
        <p:pic>
          <p:nvPicPr>
            <p:cNvPr id="41" name="Picture 40" descr="A black background with a black square&#10;&#10;Description automatically generated with medium confidence">
              <a:extLst>
                <a:ext uri="{FF2B5EF4-FFF2-40B4-BE49-F238E27FC236}">
                  <a16:creationId xmlns:a16="http://schemas.microsoft.com/office/drawing/2014/main" id="{824C8D2A-F7B5-E47E-E949-8F8EF199A71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751170" y="3308252"/>
              <a:ext cx="925205" cy="925205"/>
            </a:xfrm>
            <a:prstGeom prst="rect">
              <a:avLst/>
            </a:prstGeom>
          </p:spPr>
        </p:pic>
      </p:grpSp>
      <p:grpSp>
        <p:nvGrpSpPr>
          <p:cNvPr id="42" name="Group 41">
            <a:extLst>
              <a:ext uri="{FF2B5EF4-FFF2-40B4-BE49-F238E27FC236}">
                <a16:creationId xmlns:a16="http://schemas.microsoft.com/office/drawing/2014/main" id="{4A7E1FDF-38F2-1FF4-49A6-7C3E6C695DED}"/>
              </a:ext>
            </a:extLst>
          </p:cNvPr>
          <p:cNvGrpSpPr/>
          <p:nvPr/>
        </p:nvGrpSpPr>
        <p:grpSpPr>
          <a:xfrm>
            <a:off x="7070281" y="3539504"/>
            <a:ext cx="1922571" cy="2284869"/>
            <a:chOff x="5783509" y="3170926"/>
            <a:chExt cx="1854771" cy="2204293"/>
          </a:xfrm>
        </p:grpSpPr>
        <p:sp>
          <p:nvSpPr>
            <p:cNvPr id="43" name="TextBox 42">
              <a:extLst>
                <a:ext uri="{FF2B5EF4-FFF2-40B4-BE49-F238E27FC236}">
                  <a16:creationId xmlns:a16="http://schemas.microsoft.com/office/drawing/2014/main" id="{CC77FFB8-F09E-87A8-FFCB-83299E50AE47}"/>
                </a:ext>
              </a:extLst>
            </p:cNvPr>
            <p:cNvSpPr txBox="1"/>
            <p:nvPr/>
          </p:nvSpPr>
          <p:spPr>
            <a:xfrm>
              <a:off x="5783509" y="4122388"/>
              <a:ext cx="1854771" cy="1252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30" b="0" i="0" u="none" strike="noStrike" kern="1200" cap="none" spc="0" normalizeH="0" baseline="0" noProof="0">
                  <a:ln>
                    <a:noFill/>
                  </a:ln>
                  <a:solidFill>
                    <a:srgbClr val="414042"/>
                  </a:solidFill>
                  <a:effectLst/>
                  <a:uLnTx/>
                  <a:uFillTx/>
                  <a:latin typeface="Univers"/>
                  <a:ea typeface="+mn-ea"/>
                  <a:cs typeface="+mn-cs"/>
                </a:rPr>
                <a:t>Public Instream Use</a:t>
              </a:r>
            </a:p>
          </p:txBody>
        </p:sp>
        <p:pic>
          <p:nvPicPr>
            <p:cNvPr id="44" name="Picture 43" descr="A black background with a black square&#10;&#10;Description automatically generated with medium confidence">
              <a:extLst>
                <a:ext uri="{FF2B5EF4-FFF2-40B4-BE49-F238E27FC236}">
                  <a16:creationId xmlns:a16="http://schemas.microsoft.com/office/drawing/2014/main" id="{6A48F663-750C-A154-88F6-B892FAF8D0D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037299" y="3170926"/>
              <a:ext cx="1183400" cy="1183400"/>
            </a:xfrm>
            <a:prstGeom prst="rect">
              <a:avLst/>
            </a:prstGeom>
          </p:spPr>
        </p:pic>
      </p:grpSp>
      <p:grpSp>
        <p:nvGrpSpPr>
          <p:cNvPr id="45" name="Group 44">
            <a:extLst>
              <a:ext uri="{FF2B5EF4-FFF2-40B4-BE49-F238E27FC236}">
                <a16:creationId xmlns:a16="http://schemas.microsoft.com/office/drawing/2014/main" id="{03653364-33B7-BA7C-8EB2-3053AD5D3F4B}"/>
              </a:ext>
            </a:extLst>
          </p:cNvPr>
          <p:cNvGrpSpPr/>
          <p:nvPr/>
        </p:nvGrpSpPr>
        <p:grpSpPr>
          <a:xfrm>
            <a:off x="8211165" y="4988721"/>
            <a:ext cx="1737035" cy="2227020"/>
            <a:chOff x="2972922" y="3236413"/>
            <a:chExt cx="1675779" cy="2148484"/>
          </a:xfrm>
        </p:grpSpPr>
        <p:sp>
          <p:nvSpPr>
            <p:cNvPr id="46" name="TextBox 45">
              <a:extLst>
                <a:ext uri="{FF2B5EF4-FFF2-40B4-BE49-F238E27FC236}">
                  <a16:creationId xmlns:a16="http://schemas.microsoft.com/office/drawing/2014/main" id="{5741AE0D-4248-A13B-CA7A-4895AD16EFE7}"/>
                </a:ext>
              </a:extLst>
            </p:cNvPr>
            <p:cNvSpPr txBox="1"/>
            <p:nvPr/>
          </p:nvSpPr>
          <p:spPr>
            <a:xfrm>
              <a:off x="2972922" y="4132066"/>
              <a:ext cx="1675779" cy="12528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30" b="0" i="0" u="none" strike="noStrike" kern="1200" cap="none" spc="0" normalizeH="0" baseline="0" noProof="0">
                  <a:ln>
                    <a:noFill/>
                  </a:ln>
                  <a:solidFill>
                    <a:srgbClr val="414042"/>
                  </a:solidFill>
                  <a:effectLst/>
                  <a:uLnTx/>
                  <a:uFillTx/>
                  <a:latin typeface="Univers"/>
                  <a:ea typeface="+mn-ea"/>
                  <a:cs typeface="+mn-cs"/>
                </a:rPr>
                <a:t>Pollution Abatement</a:t>
              </a:r>
            </a:p>
          </p:txBody>
        </p:sp>
        <p:pic>
          <p:nvPicPr>
            <p:cNvPr id="47" name="Picture 46" descr="A black and white icon of a test tube&#10;&#10;Description automatically generated">
              <a:extLst>
                <a:ext uri="{FF2B5EF4-FFF2-40B4-BE49-F238E27FC236}">
                  <a16:creationId xmlns:a16="http://schemas.microsoft.com/office/drawing/2014/main" id="{F06D16DB-D70B-4609-A062-177928E1FFC9}"/>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16005" t="15687" r="13932" b="15687"/>
            <a:stretch/>
          </p:blipFill>
          <p:spPr>
            <a:xfrm>
              <a:off x="3285787" y="3236413"/>
              <a:ext cx="978761" cy="958662"/>
            </a:xfrm>
            <a:prstGeom prst="rect">
              <a:avLst/>
            </a:prstGeom>
          </p:spPr>
        </p:pic>
      </p:grpSp>
      <p:sp>
        <p:nvSpPr>
          <p:cNvPr id="48" name="TextBox 47">
            <a:extLst>
              <a:ext uri="{FF2B5EF4-FFF2-40B4-BE49-F238E27FC236}">
                <a16:creationId xmlns:a16="http://schemas.microsoft.com/office/drawing/2014/main" id="{89A35423-1335-25A6-FD03-E567921B32A5}"/>
              </a:ext>
            </a:extLst>
          </p:cNvPr>
          <p:cNvSpPr txBox="1"/>
          <p:nvPr/>
        </p:nvSpPr>
        <p:spPr>
          <a:xfrm>
            <a:off x="5335220" y="1502852"/>
            <a:ext cx="2075241" cy="3277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30" b="0" i="0" u="none" strike="noStrike" kern="1200" cap="none" spc="0" normalizeH="0" baseline="0" noProof="0">
                <a:ln>
                  <a:noFill/>
                </a:ln>
                <a:solidFill>
                  <a:srgbClr val="414042"/>
                </a:solidFill>
                <a:effectLst/>
                <a:uLnTx/>
                <a:uFillTx/>
                <a:latin typeface="Univers"/>
                <a:ea typeface="+mn-ea"/>
                <a:cs typeface="+mn-cs"/>
              </a:rPr>
              <a:t>Agricultural</a:t>
            </a:r>
          </a:p>
        </p:txBody>
      </p:sp>
    </p:spTree>
    <p:extLst>
      <p:ext uri="{BB962C8B-B14F-4D97-AF65-F5344CB8AC3E}">
        <p14:creationId xmlns:p14="http://schemas.microsoft.com/office/powerpoint/2010/main" val="2969526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7597-4FAA-D5EA-EE70-27EA31EC8540}"/>
              </a:ext>
            </a:extLst>
          </p:cNvPr>
          <p:cNvSpPr>
            <a:spLocks noGrp="1"/>
          </p:cNvSpPr>
          <p:nvPr>
            <p:ph type="title"/>
          </p:nvPr>
        </p:nvSpPr>
        <p:spPr/>
        <p:txBody>
          <a:bodyPr/>
          <a:lstStyle/>
          <a:p>
            <a:r>
              <a:rPr lang="en-US"/>
              <a:t>Key Tenets of Oregon Water Law</a:t>
            </a:r>
          </a:p>
        </p:txBody>
      </p:sp>
      <p:sp>
        <p:nvSpPr>
          <p:cNvPr id="4" name="Text Placeholder 3">
            <a:extLst>
              <a:ext uri="{FF2B5EF4-FFF2-40B4-BE49-F238E27FC236}">
                <a16:creationId xmlns:a16="http://schemas.microsoft.com/office/drawing/2014/main" id="{423A8A00-918F-DB78-5C0C-21413126297E}"/>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sz="2800" b="0"/>
              <a:t>Public Resource</a:t>
            </a:r>
          </a:p>
          <a:p>
            <a:pPr marL="342900" indent="-342900">
              <a:buFont typeface="Arial" panose="020B0604020202020204" pitchFamily="34" charset="0"/>
              <a:buChar char="•"/>
            </a:pPr>
            <a:r>
              <a:rPr lang="en-US" sz="2800" b="0"/>
              <a:t>First in time, first in right (priority)</a:t>
            </a:r>
          </a:p>
          <a:p>
            <a:pPr marL="342900" indent="-342900">
              <a:buFont typeface="Arial" panose="020B0604020202020204" pitchFamily="34" charset="0"/>
              <a:buChar char="•"/>
            </a:pPr>
            <a:r>
              <a:rPr lang="en-US" sz="2800" b="0"/>
              <a:t>Beneficial use without waste</a:t>
            </a:r>
          </a:p>
          <a:p>
            <a:pPr marL="342900" indent="-342900">
              <a:buFont typeface="Arial" panose="020B0604020202020204" pitchFamily="34" charset="0"/>
              <a:buChar char="•"/>
            </a:pPr>
            <a:r>
              <a:rPr lang="en-US" sz="2800"/>
              <a:t>Appurtenance</a:t>
            </a:r>
            <a:r>
              <a:rPr lang="en-US" sz="2800" b="0"/>
              <a:t>  </a:t>
            </a:r>
          </a:p>
          <a:p>
            <a:pPr marL="342900" indent="-342900">
              <a:buFont typeface="Arial" panose="020B0604020202020204" pitchFamily="34" charset="0"/>
              <a:buChar char="•"/>
            </a:pPr>
            <a:r>
              <a:rPr lang="en-US" sz="2800" b="0">
                <a:cs typeface="Segoe UI"/>
              </a:rPr>
              <a:t>Water must be used</a:t>
            </a:r>
          </a:p>
        </p:txBody>
      </p:sp>
      <p:pic>
        <p:nvPicPr>
          <p:cNvPr id="16" name="Graphic 15" descr="Diploma with solid fill">
            <a:extLst>
              <a:ext uri="{FF2B5EF4-FFF2-40B4-BE49-F238E27FC236}">
                <a16:creationId xmlns:a16="http://schemas.microsoft.com/office/drawing/2014/main" id="{869582BD-2626-D63D-3305-320CF70FBB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41966" y="1813414"/>
            <a:ext cx="1256266" cy="1256266"/>
          </a:xfrm>
          <a:prstGeom prst="rect">
            <a:avLst/>
          </a:prstGeom>
        </p:spPr>
      </p:pic>
      <p:pic>
        <p:nvPicPr>
          <p:cNvPr id="18" name="Graphic 17" descr="Clipboard Checked with solid fill">
            <a:extLst>
              <a:ext uri="{FF2B5EF4-FFF2-40B4-BE49-F238E27FC236}">
                <a16:creationId xmlns:a16="http://schemas.microsoft.com/office/drawing/2014/main" id="{7C9CBA84-18C0-73EC-FFD9-D2330C532D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8862" y="1770815"/>
            <a:ext cx="1190073" cy="1190073"/>
          </a:xfrm>
          <a:prstGeom prst="rect">
            <a:avLst/>
          </a:prstGeom>
        </p:spPr>
      </p:pic>
      <p:sp>
        <p:nvSpPr>
          <p:cNvPr id="19" name="TextBox 18">
            <a:extLst>
              <a:ext uri="{FF2B5EF4-FFF2-40B4-BE49-F238E27FC236}">
                <a16:creationId xmlns:a16="http://schemas.microsoft.com/office/drawing/2014/main" id="{9DD0DC1D-DC14-8B92-A6BE-E1DA0931418D}"/>
              </a:ext>
            </a:extLst>
          </p:cNvPr>
          <p:cNvSpPr txBox="1"/>
          <p:nvPr/>
        </p:nvSpPr>
        <p:spPr>
          <a:xfrm>
            <a:off x="6096000" y="3069680"/>
            <a:ext cx="2753022" cy="1200329"/>
          </a:xfrm>
          <a:prstGeom prst="rect">
            <a:avLst/>
          </a:prstGeom>
          <a:noFill/>
        </p:spPr>
        <p:txBody>
          <a:bodyPr wrap="square" rtlCol="0">
            <a:spAutoFit/>
          </a:bodyPr>
          <a:lstStyle/>
          <a:p>
            <a:r>
              <a:rPr lang="en-US" sz="3200" dirty="0">
                <a:solidFill>
                  <a:schemeClr val="accent1"/>
                </a:solidFill>
              </a:rPr>
              <a:t>Permit</a:t>
            </a:r>
          </a:p>
          <a:p>
            <a:r>
              <a:rPr lang="en-US" sz="2000" dirty="0">
                <a:solidFill>
                  <a:schemeClr val="accent1"/>
                </a:solidFill>
              </a:rPr>
              <a:t>Personal Property Right</a:t>
            </a:r>
          </a:p>
        </p:txBody>
      </p:sp>
      <p:sp>
        <p:nvSpPr>
          <p:cNvPr id="20" name="TextBox 19">
            <a:extLst>
              <a:ext uri="{FF2B5EF4-FFF2-40B4-BE49-F238E27FC236}">
                <a16:creationId xmlns:a16="http://schemas.microsoft.com/office/drawing/2014/main" id="{57D73A80-EC95-1A3C-D6F1-B593AAF1DA87}"/>
              </a:ext>
            </a:extLst>
          </p:cNvPr>
          <p:cNvSpPr txBox="1"/>
          <p:nvPr/>
        </p:nvSpPr>
        <p:spPr>
          <a:xfrm>
            <a:off x="9241966" y="3031336"/>
            <a:ext cx="2753022" cy="1200329"/>
          </a:xfrm>
          <a:prstGeom prst="rect">
            <a:avLst/>
          </a:prstGeom>
          <a:noFill/>
        </p:spPr>
        <p:txBody>
          <a:bodyPr wrap="square" rtlCol="0">
            <a:spAutoFit/>
          </a:bodyPr>
          <a:lstStyle/>
          <a:p>
            <a:r>
              <a:rPr lang="en-US" sz="3200" dirty="0">
                <a:solidFill>
                  <a:schemeClr val="accent1"/>
                </a:solidFill>
              </a:rPr>
              <a:t>Certificate</a:t>
            </a:r>
          </a:p>
          <a:p>
            <a:r>
              <a:rPr lang="en-US" sz="2000" dirty="0">
                <a:solidFill>
                  <a:schemeClr val="accent1"/>
                </a:solidFill>
              </a:rPr>
              <a:t>Property Right  (appurtenant)</a:t>
            </a:r>
          </a:p>
        </p:txBody>
      </p:sp>
    </p:spTree>
    <p:extLst>
      <p:ext uri="{BB962C8B-B14F-4D97-AF65-F5344CB8AC3E}">
        <p14:creationId xmlns:p14="http://schemas.microsoft.com/office/powerpoint/2010/main" val="3082195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7597-4FAA-D5EA-EE70-27EA31EC8540}"/>
              </a:ext>
            </a:extLst>
          </p:cNvPr>
          <p:cNvSpPr>
            <a:spLocks noGrp="1"/>
          </p:cNvSpPr>
          <p:nvPr>
            <p:ph type="title"/>
          </p:nvPr>
        </p:nvSpPr>
        <p:spPr/>
        <p:txBody>
          <a:bodyPr/>
          <a:lstStyle/>
          <a:p>
            <a:r>
              <a:rPr lang="en-US"/>
              <a:t>Key Tenets of Oregon Water Law</a:t>
            </a:r>
          </a:p>
        </p:txBody>
      </p:sp>
      <p:sp>
        <p:nvSpPr>
          <p:cNvPr id="3" name="Content Placeholder 2">
            <a:extLst>
              <a:ext uri="{FF2B5EF4-FFF2-40B4-BE49-F238E27FC236}">
                <a16:creationId xmlns:a16="http://schemas.microsoft.com/office/drawing/2014/main" id="{536BD837-D0EB-0CEC-A311-AC74F2EC0141}"/>
              </a:ext>
            </a:extLst>
          </p:cNvPr>
          <p:cNvSpPr>
            <a:spLocks noGrp="1"/>
          </p:cNvSpPr>
          <p:nvPr>
            <p:ph idx="1"/>
          </p:nvPr>
        </p:nvSpPr>
        <p:spPr>
          <a:xfrm>
            <a:off x="5183188" y="1368425"/>
            <a:ext cx="6172200" cy="4873625"/>
          </a:xfrm>
        </p:spPr>
        <p:txBody>
          <a:bodyPr>
            <a:normAutofit/>
          </a:bodyPr>
          <a:lstStyle/>
          <a:p>
            <a:r>
              <a:rPr lang="en-US" b="0" dirty="0"/>
              <a:t>Water rights must be used within their terms and conditions at least once every five years</a:t>
            </a:r>
          </a:p>
          <a:p>
            <a:pPr lvl="1"/>
            <a:r>
              <a:rPr lang="en-US" sz="3200" dirty="0"/>
              <a:t>Otherwise, subject to forfeiture and cancellation</a:t>
            </a:r>
          </a:p>
          <a:p>
            <a:pPr lvl="1"/>
            <a:r>
              <a:rPr lang="en-US" sz="3200" dirty="0"/>
              <a:t>Exceptions may apply</a:t>
            </a:r>
          </a:p>
          <a:p>
            <a:r>
              <a:rPr lang="en-US" sz="3600" dirty="0"/>
              <a:t>ORS 540.610</a:t>
            </a:r>
          </a:p>
        </p:txBody>
      </p:sp>
      <p:sp>
        <p:nvSpPr>
          <p:cNvPr id="4" name="Text Placeholder 3">
            <a:extLst>
              <a:ext uri="{FF2B5EF4-FFF2-40B4-BE49-F238E27FC236}">
                <a16:creationId xmlns:a16="http://schemas.microsoft.com/office/drawing/2014/main" id="{423A8A00-918F-DB78-5C0C-21413126297E}"/>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sz="2800" b="0"/>
              <a:t>Public Resource</a:t>
            </a:r>
          </a:p>
          <a:p>
            <a:pPr marL="342900" indent="-342900">
              <a:buFont typeface="Arial" panose="020B0604020202020204" pitchFamily="34" charset="0"/>
              <a:buChar char="•"/>
            </a:pPr>
            <a:r>
              <a:rPr lang="en-US" sz="2800" b="0"/>
              <a:t>First in time, first in right (priority)</a:t>
            </a:r>
          </a:p>
          <a:p>
            <a:pPr marL="342900" indent="-342900">
              <a:buFont typeface="Arial" panose="020B0604020202020204" pitchFamily="34" charset="0"/>
              <a:buChar char="•"/>
            </a:pPr>
            <a:r>
              <a:rPr lang="en-US" sz="2800" b="0"/>
              <a:t>Beneficial use without waste</a:t>
            </a:r>
          </a:p>
          <a:p>
            <a:pPr marL="342900" indent="-342900">
              <a:buFont typeface="Arial" panose="020B0604020202020204" pitchFamily="34" charset="0"/>
              <a:buChar char="•"/>
            </a:pPr>
            <a:r>
              <a:rPr lang="en-US" sz="2800" b="0"/>
              <a:t>Appurtenance  </a:t>
            </a:r>
          </a:p>
          <a:p>
            <a:pPr marL="342900" indent="-342900">
              <a:buFont typeface="Arial" panose="020B0604020202020204" pitchFamily="34" charset="0"/>
              <a:buChar char="•"/>
            </a:pPr>
            <a:r>
              <a:rPr lang="en-US" sz="2800">
                <a:cs typeface="Segoe UI"/>
              </a:rPr>
              <a:t>Water must be used</a:t>
            </a:r>
          </a:p>
        </p:txBody>
      </p:sp>
    </p:spTree>
    <p:extLst>
      <p:ext uri="{BB962C8B-B14F-4D97-AF65-F5344CB8AC3E}">
        <p14:creationId xmlns:p14="http://schemas.microsoft.com/office/powerpoint/2010/main" val="1318861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55836-DE6B-7C4E-81BC-D50C3B224997}"/>
              </a:ext>
            </a:extLst>
          </p:cNvPr>
          <p:cNvSpPr>
            <a:spLocks noGrp="1"/>
          </p:cNvSpPr>
          <p:nvPr>
            <p:ph type="title"/>
          </p:nvPr>
        </p:nvSpPr>
        <p:spPr/>
        <p:txBody>
          <a:bodyPr/>
          <a:lstStyle/>
          <a:p>
            <a:r>
              <a:rPr lang="en-US"/>
              <a:t>Transferring a Water Right</a:t>
            </a:r>
          </a:p>
        </p:txBody>
      </p:sp>
      <p:sp>
        <p:nvSpPr>
          <p:cNvPr id="3" name="Content Placeholder 2">
            <a:extLst>
              <a:ext uri="{FF2B5EF4-FFF2-40B4-BE49-F238E27FC236}">
                <a16:creationId xmlns:a16="http://schemas.microsoft.com/office/drawing/2014/main" id="{BDD831AD-635A-3EDF-9B84-04501F53F104}"/>
              </a:ext>
            </a:extLst>
          </p:cNvPr>
          <p:cNvSpPr>
            <a:spLocks noGrp="1"/>
          </p:cNvSpPr>
          <p:nvPr>
            <p:ph idx="1"/>
          </p:nvPr>
        </p:nvSpPr>
        <p:spPr/>
        <p:txBody>
          <a:bodyPr vert="horz" lIns="91440" tIns="45720" rIns="91440" bIns="45720" rtlCol="0" anchor="t">
            <a:normAutofit/>
          </a:bodyPr>
          <a:lstStyle/>
          <a:p>
            <a:pPr>
              <a:buFont typeface="Wingdings" panose="05000000000000000000" pitchFamily="2" charset="2"/>
              <a:buChar char="ü"/>
            </a:pPr>
            <a:r>
              <a:rPr lang="en-US" dirty="0">
                <a:cs typeface="Segoe UI"/>
              </a:rPr>
              <a:t>Change the place of use, character of use, point of diversion, or add a point of diversion</a:t>
            </a:r>
          </a:p>
          <a:p>
            <a:pPr>
              <a:buFont typeface="Wingdings" panose="05000000000000000000" pitchFamily="2" charset="2"/>
              <a:buChar char="ü"/>
            </a:pPr>
            <a:r>
              <a:rPr lang="en-US" dirty="0">
                <a:cs typeface="Segoe UI"/>
              </a:rPr>
              <a:t>Maintains original priority date</a:t>
            </a:r>
          </a:p>
          <a:p>
            <a:pPr>
              <a:buFont typeface="Wingdings" panose="05000000000000000000" pitchFamily="2" charset="2"/>
              <a:buChar char="ü"/>
            </a:pPr>
            <a:r>
              <a:rPr lang="en-US" dirty="0">
                <a:cs typeface="Segoe UI"/>
              </a:rPr>
              <a:t>Analysis of evidence of beneficial use or that the right is not subject to forfeiture</a:t>
            </a:r>
          </a:p>
          <a:p>
            <a:pPr>
              <a:buFont typeface="Wingdings" panose="05000000000000000000" pitchFamily="2" charset="2"/>
              <a:buChar char="ü"/>
            </a:pPr>
            <a:r>
              <a:rPr lang="en-US" dirty="0">
                <a:cs typeface="Segoe UI"/>
              </a:rPr>
              <a:t>Analysis for injury to another user or enlargement of original right</a:t>
            </a:r>
            <a:endParaRPr lang="en-US" dirty="0"/>
          </a:p>
        </p:txBody>
      </p:sp>
    </p:spTree>
    <p:extLst>
      <p:ext uri="{BB962C8B-B14F-4D97-AF65-F5344CB8AC3E}">
        <p14:creationId xmlns:p14="http://schemas.microsoft.com/office/powerpoint/2010/main" val="2948023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DE9A8E0-A9E8-AE2B-9B19-01F6A506AC4E}"/>
              </a:ext>
            </a:extLst>
          </p:cNvPr>
          <p:cNvSpPr>
            <a:spLocks noGrp="1"/>
          </p:cNvSpPr>
          <p:nvPr>
            <p:ph type="title"/>
          </p:nvPr>
        </p:nvSpPr>
        <p:spPr/>
        <p:txBody>
          <a:bodyPr/>
          <a:lstStyle/>
          <a:p>
            <a:r>
              <a:rPr lang="en-US"/>
              <a:t>The Water Right Permit System</a:t>
            </a:r>
          </a:p>
        </p:txBody>
      </p:sp>
      <p:sp>
        <p:nvSpPr>
          <p:cNvPr id="3" name="Rectangle 3">
            <a:extLst>
              <a:ext uri="{FF2B5EF4-FFF2-40B4-BE49-F238E27FC236}">
                <a16:creationId xmlns:a16="http://schemas.microsoft.com/office/drawing/2014/main" id="{5DB76A8A-7AC0-85D8-8751-58786131FCD1}"/>
              </a:ext>
            </a:extLst>
          </p:cNvPr>
          <p:cNvSpPr txBox="1">
            <a:spLocks noChangeArrowheads="1"/>
          </p:cNvSpPr>
          <p:nvPr/>
        </p:nvSpPr>
        <p:spPr>
          <a:xfrm>
            <a:off x="3253860" y="3660096"/>
            <a:ext cx="2044700" cy="46196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3200" b="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80000"/>
              </a:lnSpc>
              <a:spcBef>
                <a:spcPts val="1000"/>
              </a:spcBef>
              <a:spcAft>
                <a:spcPts val="0"/>
              </a:spcAft>
              <a:buClrTx/>
              <a:buSzTx/>
              <a:buFontTx/>
              <a:buNone/>
              <a:tabLst/>
              <a:defRPr/>
            </a:pPr>
            <a:r>
              <a:rPr kumimoji="0" lang="en-US" altLang="en-US" sz="2400" b="1" i="0" u="none" strike="noStrike" kern="1200" cap="none" spc="0" normalizeH="0" baseline="0" noProof="0">
                <a:ln>
                  <a:noFill/>
                </a:ln>
                <a:solidFill>
                  <a:srgbClr val="414042"/>
                </a:solidFill>
                <a:effectLst/>
                <a:uLnTx/>
                <a:uFillTx/>
                <a:latin typeface="Univers"/>
                <a:ea typeface="+mn-ea"/>
                <a:cs typeface="Segoe UI" panose="020B0502040204020203" pitchFamily="34" charset="0"/>
              </a:rPr>
              <a:t>“Proving Up”</a:t>
            </a:r>
          </a:p>
        </p:txBody>
      </p:sp>
      <p:sp>
        <p:nvSpPr>
          <p:cNvPr id="4" name="AutoShape 5">
            <a:extLst>
              <a:ext uri="{FF2B5EF4-FFF2-40B4-BE49-F238E27FC236}">
                <a16:creationId xmlns:a16="http://schemas.microsoft.com/office/drawing/2014/main" id="{77CD6A7C-1170-4F89-9C9B-CFC2733EA6DC}"/>
              </a:ext>
            </a:extLst>
          </p:cNvPr>
          <p:cNvSpPr>
            <a:spLocks noChangeArrowheads="1"/>
          </p:cNvSpPr>
          <p:nvPr/>
        </p:nvSpPr>
        <p:spPr bwMode="auto">
          <a:xfrm>
            <a:off x="2390260" y="1447800"/>
            <a:ext cx="914400" cy="609600"/>
          </a:xfrm>
          <a:prstGeom prst="flowChartProcess">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a:ln>
                <a:noFill/>
              </a:ln>
              <a:solidFill>
                <a:srgbClr val="414042"/>
              </a:solidFill>
              <a:effectLst/>
              <a:uLnTx/>
              <a:uFillTx/>
              <a:latin typeface="Arial" charset="0"/>
              <a:ea typeface="+mn-ea"/>
              <a:cs typeface="+mn-cs"/>
            </a:endParaRPr>
          </a:p>
        </p:txBody>
      </p:sp>
      <p:sp>
        <p:nvSpPr>
          <p:cNvPr id="5" name="Oval 8">
            <a:extLst>
              <a:ext uri="{FF2B5EF4-FFF2-40B4-BE49-F238E27FC236}">
                <a16:creationId xmlns:a16="http://schemas.microsoft.com/office/drawing/2014/main" id="{CE22165D-9BF4-0529-F6F9-5612EAA2348A}"/>
              </a:ext>
            </a:extLst>
          </p:cNvPr>
          <p:cNvSpPr>
            <a:spLocks noChangeArrowheads="1"/>
          </p:cNvSpPr>
          <p:nvPr/>
        </p:nvSpPr>
        <p:spPr bwMode="auto">
          <a:xfrm>
            <a:off x="2009260" y="1357428"/>
            <a:ext cx="2476500" cy="787400"/>
          </a:xfrm>
          <a:prstGeom prst="ellipse">
            <a:avLst/>
          </a:prstGeom>
          <a:solidFill>
            <a:schemeClr val="accent5"/>
          </a:solidFill>
          <a:ln w="9525" algn="ctr">
            <a:solidFill>
              <a:schemeClr val="bg1">
                <a:lumMod val="75000"/>
              </a:schemeClr>
            </a:solidFill>
            <a:round/>
            <a:headEnd/>
            <a:tailEnd/>
          </a:ln>
          <a:effectLst/>
        </p:spPr>
        <p:txBody>
          <a:bodyPr wrap="none" anchor="ctr"/>
          <a:lstStyle>
            <a:lvl1pPr marL="342900" indent="-342900" eaLnBrk="0" hangingPunct="0">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414042"/>
                </a:solidFill>
                <a:effectLst/>
                <a:uLnTx/>
                <a:uFillTx/>
                <a:latin typeface="Arial" charset="0"/>
                <a:ea typeface="+mn-ea"/>
                <a:cs typeface="+mn-cs"/>
              </a:rPr>
              <a:t>Application</a:t>
            </a:r>
          </a:p>
        </p:txBody>
      </p:sp>
      <p:sp>
        <p:nvSpPr>
          <p:cNvPr id="6" name="Oval 10">
            <a:extLst>
              <a:ext uri="{FF2B5EF4-FFF2-40B4-BE49-F238E27FC236}">
                <a16:creationId xmlns:a16="http://schemas.microsoft.com/office/drawing/2014/main" id="{24145122-F8ED-F749-8EE5-DC3A2D36046E}"/>
              </a:ext>
            </a:extLst>
          </p:cNvPr>
          <p:cNvSpPr>
            <a:spLocks noChangeArrowheads="1"/>
          </p:cNvSpPr>
          <p:nvPr/>
        </p:nvSpPr>
        <p:spPr bwMode="auto">
          <a:xfrm>
            <a:off x="3660260" y="2711565"/>
            <a:ext cx="2540000" cy="762000"/>
          </a:xfrm>
          <a:prstGeom prst="ellipse">
            <a:avLst/>
          </a:prstGeom>
          <a:solidFill>
            <a:srgbClr val="BDEAFC">
              <a:alpha val="75000"/>
            </a:srgbClr>
          </a:solidFill>
          <a:ln w="9525" algn="ctr">
            <a:solidFill>
              <a:schemeClr val="bg1">
                <a:lumMod val="75000"/>
              </a:schemeClr>
            </a:solidFill>
            <a:round/>
            <a:headEnd/>
            <a:tailEnd/>
          </a:ln>
          <a:effectLst/>
        </p:spPr>
        <p:txBody>
          <a:bodyPr wrap="none" anchor="ctr"/>
          <a:lstStyle>
            <a:lvl1pPr marL="342900" indent="-342900" eaLnBrk="0" hangingPunct="0">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414042"/>
                </a:solidFill>
                <a:effectLst/>
                <a:uLnTx/>
                <a:uFillTx/>
                <a:latin typeface="Arial" charset="0"/>
                <a:ea typeface="+mn-ea"/>
                <a:cs typeface="+mn-cs"/>
              </a:rPr>
              <a:t>Permit</a:t>
            </a:r>
          </a:p>
        </p:txBody>
      </p:sp>
      <p:cxnSp>
        <p:nvCxnSpPr>
          <p:cNvPr id="7" name="AutoShape 13">
            <a:extLst>
              <a:ext uri="{FF2B5EF4-FFF2-40B4-BE49-F238E27FC236}">
                <a16:creationId xmlns:a16="http://schemas.microsoft.com/office/drawing/2014/main" id="{C6253A9F-17F9-A7D9-C939-162AD85C4D2E}"/>
              </a:ext>
            </a:extLst>
          </p:cNvPr>
          <p:cNvCxnSpPr>
            <a:cxnSpLocks noChangeShapeType="1"/>
          </p:cNvCxnSpPr>
          <p:nvPr/>
        </p:nvCxnSpPr>
        <p:spPr bwMode="auto">
          <a:xfrm>
            <a:off x="3911340" y="2082904"/>
            <a:ext cx="379412" cy="639861"/>
          </a:xfrm>
          <a:prstGeom prst="straightConnector1">
            <a:avLst/>
          </a:prstGeom>
          <a:noFill/>
          <a:ln w="63500">
            <a:solidFill>
              <a:schemeClr val="bg1">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Oval 15">
            <a:extLst>
              <a:ext uri="{FF2B5EF4-FFF2-40B4-BE49-F238E27FC236}">
                <a16:creationId xmlns:a16="http://schemas.microsoft.com/office/drawing/2014/main" id="{6512A23B-2314-F7A1-4298-1FC998D800E9}"/>
              </a:ext>
            </a:extLst>
          </p:cNvPr>
          <p:cNvSpPr>
            <a:spLocks noChangeArrowheads="1"/>
          </p:cNvSpPr>
          <p:nvPr/>
        </p:nvSpPr>
        <p:spPr bwMode="auto">
          <a:xfrm>
            <a:off x="4993760" y="4019666"/>
            <a:ext cx="2387600" cy="838200"/>
          </a:xfrm>
          <a:prstGeom prst="ellipse">
            <a:avLst/>
          </a:prstGeom>
          <a:solidFill>
            <a:srgbClr val="799A3D">
              <a:alpha val="90000"/>
            </a:srgbClr>
          </a:solidFill>
          <a:ln w="9525" algn="ctr">
            <a:solidFill>
              <a:schemeClr val="bg1">
                <a:lumMod val="75000"/>
              </a:schemeClr>
            </a:solidFill>
            <a:round/>
            <a:headEnd/>
            <a:tailEnd/>
          </a:ln>
          <a:effectLst/>
        </p:spPr>
        <p:txBody>
          <a:bodyPr wrap="none" anchor="ctr"/>
          <a:lstStyle>
            <a:lvl1pPr marL="342900" indent="-342900" eaLnBrk="0" hangingPunct="0">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414042"/>
                </a:solidFill>
                <a:effectLst/>
                <a:uLnTx/>
                <a:uFillTx/>
                <a:latin typeface="Arial" charset="0"/>
                <a:ea typeface="+mn-ea"/>
                <a:cs typeface="+mn-cs"/>
              </a:rPr>
              <a:t>Certificate</a:t>
            </a:r>
          </a:p>
        </p:txBody>
      </p:sp>
      <p:cxnSp>
        <p:nvCxnSpPr>
          <p:cNvPr id="9" name="AutoShape 16">
            <a:extLst>
              <a:ext uri="{FF2B5EF4-FFF2-40B4-BE49-F238E27FC236}">
                <a16:creationId xmlns:a16="http://schemas.microsoft.com/office/drawing/2014/main" id="{B3ABBC4C-F85D-4BB3-E712-79A52619B700}"/>
              </a:ext>
            </a:extLst>
          </p:cNvPr>
          <p:cNvCxnSpPr>
            <a:cxnSpLocks noChangeShapeType="1"/>
          </p:cNvCxnSpPr>
          <p:nvPr/>
        </p:nvCxnSpPr>
        <p:spPr bwMode="auto">
          <a:xfrm>
            <a:off x="5511285" y="3449753"/>
            <a:ext cx="248397" cy="592137"/>
          </a:xfrm>
          <a:prstGeom prst="straightConnector1">
            <a:avLst/>
          </a:prstGeom>
          <a:noFill/>
          <a:ln w="63500">
            <a:solidFill>
              <a:schemeClr val="bg1">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19">
            <a:extLst>
              <a:ext uri="{FF2B5EF4-FFF2-40B4-BE49-F238E27FC236}">
                <a16:creationId xmlns:a16="http://schemas.microsoft.com/office/drawing/2014/main" id="{1D19C949-17F3-3139-7C82-ACB06F42CC0A}"/>
              </a:ext>
            </a:extLst>
          </p:cNvPr>
          <p:cNvSpPr>
            <a:spLocks noChangeArrowheads="1"/>
          </p:cNvSpPr>
          <p:nvPr/>
        </p:nvSpPr>
        <p:spPr bwMode="auto">
          <a:xfrm>
            <a:off x="6746360" y="4908665"/>
            <a:ext cx="1670051"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marR="0" lvl="0" indent="-342900" algn="l" defTabSz="457200" rtl="0" eaLnBrk="1" fontAlgn="auto" latinLnBrk="0" hangingPunct="1">
              <a:lnSpc>
                <a:spcPct val="90000"/>
              </a:lnSpc>
              <a:spcBef>
                <a:spcPts val="0"/>
              </a:spcBef>
              <a:spcAft>
                <a:spcPts val="0"/>
              </a:spcAft>
              <a:buClrTx/>
              <a:buSzTx/>
              <a:buFontTx/>
              <a:buNone/>
              <a:tabLst/>
              <a:defRPr/>
            </a:pPr>
            <a:r>
              <a:rPr kumimoji="0" lang="en-US" altLang="en-US" sz="2200" b="1" i="0" u="none" strike="noStrike" kern="1200" cap="none" spc="0" normalizeH="0" baseline="0" noProof="0">
                <a:ln>
                  <a:noFill/>
                </a:ln>
                <a:solidFill>
                  <a:srgbClr val="414042"/>
                </a:solidFill>
                <a:effectLst/>
                <a:uLnTx/>
                <a:uFillTx/>
                <a:latin typeface="Univers"/>
                <a:ea typeface="+mn-ea"/>
                <a:cs typeface="+mn-cs"/>
              </a:rPr>
              <a:t>Non-Use</a:t>
            </a:r>
          </a:p>
        </p:txBody>
      </p:sp>
      <p:sp>
        <p:nvSpPr>
          <p:cNvPr id="11" name="Rectangle 20">
            <a:extLst>
              <a:ext uri="{FF2B5EF4-FFF2-40B4-BE49-F238E27FC236}">
                <a16:creationId xmlns:a16="http://schemas.microsoft.com/office/drawing/2014/main" id="{B2D155FB-F255-DF2F-1D11-EA233A02F2CE}"/>
              </a:ext>
            </a:extLst>
          </p:cNvPr>
          <p:cNvSpPr>
            <a:spLocks noChangeArrowheads="1"/>
          </p:cNvSpPr>
          <p:nvPr/>
        </p:nvSpPr>
        <p:spPr bwMode="auto">
          <a:xfrm>
            <a:off x="3448494" y="5161078"/>
            <a:ext cx="2730500"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marR="0" lvl="0" indent="-342900" algn="l" defTabSz="457200" rtl="0" eaLnBrk="1" fontAlgn="auto" latinLnBrk="0" hangingPunct="1">
              <a:lnSpc>
                <a:spcPct val="90000"/>
              </a:lnSpc>
              <a:spcBef>
                <a:spcPts val="0"/>
              </a:spcBef>
              <a:spcAft>
                <a:spcPts val="0"/>
              </a:spcAft>
              <a:buClrTx/>
              <a:buSzTx/>
              <a:buFontTx/>
              <a:buNone/>
              <a:tabLst/>
              <a:defRPr/>
            </a:pPr>
            <a:r>
              <a:rPr kumimoji="0" lang="en-US" altLang="en-US" sz="2200" b="1" i="0" u="none" strike="noStrike" kern="1200" cap="none" spc="0" normalizeH="0" baseline="0" noProof="0">
                <a:ln>
                  <a:noFill/>
                </a:ln>
                <a:solidFill>
                  <a:srgbClr val="414042"/>
                </a:solidFill>
                <a:effectLst/>
                <a:uLnTx/>
                <a:uFillTx/>
                <a:latin typeface="Univers"/>
                <a:ea typeface="+mn-ea"/>
                <a:cs typeface="+mn-cs"/>
              </a:rPr>
              <a:t>Change How Used</a:t>
            </a:r>
          </a:p>
        </p:txBody>
      </p:sp>
      <p:sp>
        <p:nvSpPr>
          <p:cNvPr id="12" name="Rectangle 21">
            <a:extLst>
              <a:ext uri="{FF2B5EF4-FFF2-40B4-BE49-F238E27FC236}">
                <a16:creationId xmlns:a16="http://schemas.microsoft.com/office/drawing/2014/main" id="{B706546A-7EFF-D6A2-5BC0-3B079093EE9F}"/>
              </a:ext>
            </a:extLst>
          </p:cNvPr>
          <p:cNvSpPr>
            <a:spLocks noChangeArrowheads="1"/>
          </p:cNvSpPr>
          <p:nvPr/>
        </p:nvSpPr>
        <p:spPr bwMode="auto">
          <a:xfrm>
            <a:off x="3774560" y="6005628"/>
            <a:ext cx="2298700" cy="685800"/>
          </a:xfrm>
          <a:prstGeom prst="rect">
            <a:avLst/>
          </a:prstGeom>
          <a:solidFill>
            <a:srgbClr val="337321">
              <a:alpha val="84000"/>
            </a:srgbClr>
          </a:solidFill>
          <a:ln w="9525" algn="ctr">
            <a:solidFill>
              <a:schemeClr val="bg1">
                <a:lumMod val="75000"/>
              </a:schemeClr>
            </a:solidFill>
            <a:miter lim="800000"/>
            <a:headEnd/>
            <a:tailEnd/>
          </a:ln>
          <a:effectLst/>
        </p:spPr>
        <p:txBody>
          <a:bodyPr wrap="none" anchor="ctr"/>
          <a:lstStyle>
            <a:lvl1pPr marL="342900" indent="-342900" eaLnBrk="0" hangingPunct="0">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414042"/>
                </a:solidFill>
                <a:effectLst/>
                <a:uLnTx/>
                <a:uFillTx/>
                <a:latin typeface="Arial" charset="0"/>
                <a:ea typeface="+mn-ea"/>
                <a:cs typeface="+mn-cs"/>
              </a:rPr>
              <a:t>Transfer</a:t>
            </a:r>
          </a:p>
        </p:txBody>
      </p:sp>
      <p:sp>
        <p:nvSpPr>
          <p:cNvPr id="13" name="Rectangle 22">
            <a:extLst>
              <a:ext uri="{FF2B5EF4-FFF2-40B4-BE49-F238E27FC236}">
                <a16:creationId xmlns:a16="http://schemas.microsoft.com/office/drawing/2014/main" id="{CF819BF1-C98F-28D7-4A26-7B8024F75C75}"/>
              </a:ext>
            </a:extLst>
          </p:cNvPr>
          <p:cNvSpPr>
            <a:spLocks noChangeArrowheads="1"/>
          </p:cNvSpPr>
          <p:nvPr/>
        </p:nvSpPr>
        <p:spPr bwMode="auto">
          <a:xfrm>
            <a:off x="6617773" y="5990388"/>
            <a:ext cx="2719387" cy="699452"/>
          </a:xfrm>
          <a:prstGeom prst="rect">
            <a:avLst/>
          </a:prstGeom>
          <a:solidFill>
            <a:srgbClr val="7D6856">
              <a:alpha val="85000"/>
            </a:srgbClr>
          </a:solidFill>
          <a:ln w="9525" algn="ctr">
            <a:solidFill>
              <a:schemeClr val="bg1">
                <a:lumMod val="75000"/>
              </a:schemeClr>
            </a:solidFill>
            <a:miter lim="800000"/>
            <a:headEnd/>
            <a:tailEnd/>
          </a:ln>
          <a:effectLst/>
        </p:spPr>
        <p:txBody>
          <a:bodyPr wrap="none" anchor="ctr"/>
          <a:lstStyle>
            <a:lvl1pPr marL="342900" indent="-342900" eaLnBrk="0" hangingPunct="0">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marR="0" lvl="0" indent="-342900" algn="ctr"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414042"/>
                </a:solidFill>
                <a:effectLst/>
                <a:uLnTx/>
                <a:uFillTx/>
                <a:latin typeface="Arial" charset="0"/>
                <a:ea typeface="+mn-ea"/>
                <a:cs typeface="+mn-cs"/>
              </a:rPr>
              <a:t>Cancellation</a:t>
            </a:r>
          </a:p>
        </p:txBody>
      </p:sp>
      <p:cxnSp>
        <p:nvCxnSpPr>
          <p:cNvPr id="14" name="AutoShape 23">
            <a:extLst>
              <a:ext uri="{FF2B5EF4-FFF2-40B4-BE49-F238E27FC236}">
                <a16:creationId xmlns:a16="http://schemas.microsoft.com/office/drawing/2014/main" id="{C87F9F6C-8888-5647-31F8-DA13E3B8771E}"/>
              </a:ext>
            </a:extLst>
          </p:cNvPr>
          <p:cNvCxnSpPr>
            <a:cxnSpLocks noChangeShapeType="1"/>
          </p:cNvCxnSpPr>
          <p:nvPr/>
        </p:nvCxnSpPr>
        <p:spPr bwMode="auto">
          <a:xfrm>
            <a:off x="6341187" y="4873740"/>
            <a:ext cx="452330" cy="1077120"/>
          </a:xfrm>
          <a:prstGeom prst="straightConnector1">
            <a:avLst/>
          </a:prstGeom>
          <a:noFill/>
          <a:ln w="63500">
            <a:solidFill>
              <a:schemeClr val="bg1">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AutoShape 24">
            <a:extLst>
              <a:ext uri="{FF2B5EF4-FFF2-40B4-BE49-F238E27FC236}">
                <a16:creationId xmlns:a16="http://schemas.microsoft.com/office/drawing/2014/main" id="{91DAE814-EA92-7452-0C6E-55A1FB1C0571}"/>
              </a:ext>
            </a:extLst>
          </p:cNvPr>
          <p:cNvCxnSpPr>
            <a:cxnSpLocks noChangeShapeType="1"/>
          </p:cNvCxnSpPr>
          <p:nvPr/>
        </p:nvCxnSpPr>
        <p:spPr bwMode="auto">
          <a:xfrm flipH="1">
            <a:off x="5925351" y="4873740"/>
            <a:ext cx="415836" cy="1096963"/>
          </a:xfrm>
          <a:prstGeom prst="straightConnector1">
            <a:avLst/>
          </a:prstGeom>
          <a:noFill/>
          <a:ln w="63500">
            <a:solidFill>
              <a:schemeClr val="bg1">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Line 27">
            <a:extLst>
              <a:ext uri="{FF2B5EF4-FFF2-40B4-BE49-F238E27FC236}">
                <a16:creationId xmlns:a16="http://schemas.microsoft.com/office/drawing/2014/main" id="{7CCDA8D3-2200-A010-8C72-F05683383003}"/>
              </a:ext>
            </a:extLst>
          </p:cNvPr>
          <p:cNvSpPr>
            <a:spLocks noChangeShapeType="1"/>
          </p:cNvSpPr>
          <p:nvPr/>
        </p:nvSpPr>
        <p:spPr bwMode="auto">
          <a:xfrm>
            <a:off x="5079485" y="2160700"/>
            <a:ext cx="1963738" cy="0"/>
          </a:xfrm>
          <a:prstGeom prst="line">
            <a:avLst/>
          </a:prstGeom>
          <a:noFill/>
          <a:ln w="25400">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Univers"/>
              <a:ea typeface="+mn-ea"/>
              <a:cs typeface="+mn-cs"/>
            </a:endParaRPr>
          </a:p>
        </p:txBody>
      </p:sp>
      <p:sp>
        <p:nvSpPr>
          <p:cNvPr id="20" name="Line 28">
            <a:extLst>
              <a:ext uri="{FF2B5EF4-FFF2-40B4-BE49-F238E27FC236}">
                <a16:creationId xmlns:a16="http://schemas.microsoft.com/office/drawing/2014/main" id="{615E40CE-3F0A-CDE8-8BC7-633E9688AC7F}"/>
              </a:ext>
            </a:extLst>
          </p:cNvPr>
          <p:cNvSpPr>
            <a:spLocks noChangeShapeType="1"/>
          </p:cNvSpPr>
          <p:nvPr/>
        </p:nvSpPr>
        <p:spPr bwMode="auto">
          <a:xfrm flipH="1" flipV="1">
            <a:off x="7103845" y="1533639"/>
            <a:ext cx="3175" cy="1777997"/>
          </a:xfrm>
          <a:prstGeom prst="line">
            <a:avLst/>
          </a:prstGeom>
          <a:noFill/>
          <a:ln w="25400">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Univers"/>
              <a:ea typeface="+mn-ea"/>
              <a:cs typeface="+mn-cs"/>
            </a:endParaRPr>
          </a:p>
        </p:txBody>
      </p:sp>
      <p:sp>
        <p:nvSpPr>
          <p:cNvPr id="21" name="Line 32">
            <a:extLst>
              <a:ext uri="{FF2B5EF4-FFF2-40B4-BE49-F238E27FC236}">
                <a16:creationId xmlns:a16="http://schemas.microsoft.com/office/drawing/2014/main" id="{8FB33A2C-B09C-931F-AD82-844AE501B3D0}"/>
              </a:ext>
            </a:extLst>
          </p:cNvPr>
          <p:cNvSpPr>
            <a:spLocks noChangeShapeType="1"/>
          </p:cNvSpPr>
          <p:nvPr/>
        </p:nvSpPr>
        <p:spPr bwMode="auto">
          <a:xfrm flipV="1">
            <a:off x="3253860" y="4009512"/>
            <a:ext cx="1839913" cy="11112"/>
          </a:xfrm>
          <a:prstGeom prst="line">
            <a:avLst/>
          </a:prstGeom>
          <a:noFill/>
          <a:ln w="25400">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Univers"/>
              <a:ea typeface="+mn-ea"/>
              <a:cs typeface="+mn-cs"/>
            </a:endParaRPr>
          </a:p>
        </p:txBody>
      </p:sp>
      <p:sp>
        <p:nvSpPr>
          <p:cNvPr id="22" name="Line 33">
            <a:extLst>
              <a:ext uri="{FF2B5EF4-FFF2-40B4-BE49-F238E27FC236}">
                <a16:creationId xmlns:a16="http://schemas.microsoft.com/office/drawing/2014/main" id="{5AF25F05-2D70-7F90-76D8-E55DA4AD1942}"/>
              </a:ext>
            </a:extLst>
          </p:cNvPr>
          <p:cNvSpPr>
            <a:spLocks noChangeShapeType="1"/>
          </p:cNvSpPr>
          <p:nvPr/>
        </p:nvSpPr>
        <p:spPr bwMode="auto">
          <a:xfrm flipH="1" flipV="1">
            <a:off x="3147165" y="2374074"/>
            <a:ext cx="51943" cy="2407589"/>
          </a:xfrm>
          <a:prstGeom prst="line">
            <a:avLst/>
          </a:prstGeom>
          <a:noFill/>
          <a:ln w="25400">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Univers"/>
              <a:ea typeface="+mn-ea"/>
              <a:cs typeface="+mn-cs"/>
            </a:endParaRPr>
          </a:p>
        </p:txBody>
      </p:sp>
      <p:sp>
        <p:nvSpPr>
          <p:cNvPr id="23" name="Text Box 34">
            <a:extLst>
              <a:ext uri="{FF2B5EF4-FFF2-40B4-BE49-F238E27FC236}">
                <a16:creationId xmlns:a16="http://schemas.microsoft.com/office/drawing/2014/main" id="{3AD6FE34-ACA5-BB55-EFBD-39CB31CA0630}"/>
              </a:ext>
            </a:extLst>
          </p:cNvPr>
          <p:cNvSpPr txBox="1">
            <a:spLocks noChangeArrowheads="1"/>
          </p:cNvSpPr>
          <p:nvPr/>
        </p:nvSpPr>
        <p:spPr bwMode="auto">
          <a:xfrm>
            <a:off x="1245703" y="5089459"/>
            <a:ext cx="211772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414042"/>
                </a:solidFill>
                <a:effectLst/>
                <a:uLnTx/>
                <a:uFillTx/>
                <a:latin typeface="Univers"/>
                <a:ea typeface="+mn-ea"/>
                <a:cs typeface="+mn-cs"/>
              </a:rPr>
              <a:t>A water right holder may change their diversion location, place of use or type of use. </a:t>
            </a:r>
          </a:p>
        </p:txBody>
      </p:sp>
      <p:sp>
        <p:nvSpPr>
          <p:cNvPr id="24" name="Line 35">
            <a:extLst>
              <a:ext uri="{FF2B5EF4-FFF2-40B4-BE49-F238E27FC236}">
                <a16:creationId xmlns:a16="http://schemas.microsoft.com/office/drawing/2014/main" id="{4E5D1134-2E78-1B43-0ED1-D2A9B56CF1EC}"/>
              </a:ext>
            </a:extLst>
          </p:cNvPr>
          <p:cNvSpPr>
            <a:spLocks noChangeShapeType="1"/>
          </p:cNvSpPr>
          <p:nvPr/>
        </p:nvSpPr>
        <p:spPr bwMode="auto">
          <a:xfrm>
            <a:off x="3482460" y="5550015"/>
            <a:ext cx="2444948" cy="1805"/>
          </a:xfrm>
          <a:prstGeom prst="line">
            <a:avLst/>
          </a:prstGeom>
          <a:noFill/>
          <a:ln w="25400">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Univers"/>
              <a:ea typeface="+mn-ea"/>
              <a:cs typeface="+mn-cs"/>
            </a:endParaRPr>
          </a:p>
        </p:txBody>
      </p:sp>
      <p:sp>
        <p:nvSpPr>
          <p:cNvPr id="25" name="Line 36">
            <a:extLst>
              <a:ext uri="{FF2B5EF4-FFF2-40B4-BE49-F238E27FC236}">
                <a16:creationId xmlns:a16="http://schemas.microsoft.com/office/drawing/2014/main" id="{47A05F6A-4A90-2903-240C-86DED76B741A}"/>
              </a:ext>
            </a:extLst>
          </p:cNvPr>
          <p:cNvSpPr>
            <a:spLocks noChangeShapeType="1"/>
          </p:cNvSpPr>
          <p:nvPr/>
        </p:nvSpPr>
        <p:spPr bwMode="auto">
          <a:xfrm flipH="1" flipV="1">
            <a:off x="3427228" y="5086465"/>
            <a:ext cx="11112" cy="1406525"/>
          </a:xfrm>
          <a:prstGeom prst="line">
            <a:avLst/>
          </a:prstGeom>
          <a:noFill/>
          <a:ln w="25400">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Univers"/>
              <a:ea typeface="+mn-ea"/>
              <a:cs typeface="+mn-cs"/>
            </a:endParaRPr>
          </a:p>
        </p:txBody>
      </p:sp>
      <p:sp>
        <p:nvSpPr>
          <p:cNvPr id="26" name="Line 38">
            <a:extLst>
              <a:ext uri="{FF2B5EF4-FFF2-40B4-BE49-F238E27FC236}">
                <a16:creationId xmlns:a16="http://schemas.microsoft.com/office/drawing/2014/main" id="{BC74132C-0CBC-B143-A2C0-4165C8C65C9A}"/>
              </a:ext>
            </a:extLst>
          </p:cNvPr>
          <p:cNvSpPr>
            <a:spLocks noChangeShapeType="1"/>
          </p:cNvSpPr>
          <p:nvPr/>
        </p:nvSpPr>
        <p:spPr bwMode="auto">
          <a:xfrm>
            <a:off x="6705085" y="5261090"/>
            <a:ext cx="1336675" cy="1588"/>
          </a:xfrm>
          <a:prstGeom prst="line">
            <a:avLst/>
          </a:prstGeom>
          <a:noFill/>
          <a:ln w="25400">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Univers"/>
              <a:ea typeface="+mn-ea"/>
              <a:cs typeface="+mn-cs"/>
            </a:endParaRPr>
          </a:p>
        </p:txBody>
      </p:sp>
      <p:sp>
        <p:nvSpPr>
          <p:cNvPr id="27" name="Line 39">
            <a:extLst>
              <a:ext uri="{FF2B5EF4-FFF2-40B4-BE49-F238E27FC236}">
                <a16:creationId xmlns:a16="http://schemas.microsoft.com/office/drawing/2014/main" id="{C25B2DC9-07B3-CB44-F055-18FDEB205CC8}"/>
              </a:ext>
            </a:extLst>
          </p:cNvPr>
          <p:cNvSpPr>
            <a:spLocks noChangeShapeType="1"/>
          </p:cNvSpPr>
          <p:nvPr/>
        </p:nvSpPr>
        <p:spPr bwMode="auto">
          <a:xfrm flipH="1" flipV="1">
            <a:off x="8068298" y="3567227"/>
            <a:ext cx="47892" cy="2225675"/>
          </a:xfrm>
          <a:prstGeom prst="line">
            <a:avLst/>
          </a:prstGeom>
          <a:noFill/>
          <a:ln w="25400">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Univers"/>
              <a:ea typeface="+mn-ea"/>
              <a:cs typeface="+mn-cs"/>
            </a:endParaRPr>
          </a:p>
        </p:txBody>
      </p:sp>
      <p:sp>
        <p:nvSpPr>
          <p:cNvPr id="28" name="Rectangle 40">
            <a:extLst>
              <a:ext uri="{FF2B5EF4-FFF2-40B4-BE49-F238E27FC236}">
                <a16:creationId xmlns:a16="http://schemas.microsoft.com/office/drawing/2014/main" id="{51DB3AC5-B75C-F46A-9AFD-5439C6AEEE50}"/>
              </a:ext>
            </a:extLst>
          </p:cNvPr>
          <p:cNvSpPr>
            <a:spLocks noChangeArrowheads="1"/>
          </p:cNvSpPr>
          <p:nvPr/>
        </p:nvSpPr>
        <p:spPr bwMode="auto">
          <a:xfrm>
            <a:off x="4993759" y="1789228"/>
            <a:ext cx="2188353"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marR="0" lvl="0" indent="-342900" algn="l" defTabSz="457200" rtl="0" eaLnBrk="1" fontAlgn="auto" latinLnBrk="0" hangingPunct="1">
              <a:lnSpc>
                <a:spcPct val="90000"/>
              </a:lnSpc>
              <a:spcBef>
                <a:spcPts val="0"/>
              </a:spcBef>
              <a:spcAft>
                <a:spcPts val="0"/>
              </a:spcAft>
              <a:buClrTx/>
              <a:buSzTx/>
              <a:buFontTx/>
              <a:buNone/>
              <a:tabLst/>
              <a:defRPr/>
            </a:pPr>
            <a:r>
              <a:rPr kumimoji="0" lang="en-US" altLang="en-US" sz="2200" b="1" i="0" u="none" strike="noStrike" kern="1200" cap="none" spc="0" normalizeH="0" baseline="0" noProof="0">
                <a:ln>
                  <a:noFill/>
                </a:ln>
                <a:solidFill>
                  <a:srgbClr val="414042"/>
                </a:solidFill>
                <a:effectLst/>
                <a:uLnTx/>
                <a:uFillTx/>
                <a:latin typeface="Univers"/>
                <a:ea typeface="+mn-ea"/>
                <a:cs typeface="+mn-cs"/>
              </a:rPr>
              <a:t>“Priority Date”</a:t>
            </a:r>
          </a:p>
        </p:txBody>
      </p:sp>
      <p:sp>
        <p:nvSpPr>
          <p:cNvPr id="29" name="Text Box 30">
            <a:extLst>
              <a:ext uri="{FF2B5EF4-FFF2-40B4-BE49-F238E27FC236}">
                <a16:creationId xmlns:a16="http://schemas.microsoft.com/office/drawing/2014/main" id="{B9FB7A48-13D1-8F00-BDA8-8786DF259B12}"/>
              </a:ext>
            </a:extLst>
          </p:cNvPr>
          <p:cNvSpPr txBox="1">
            <a:spLocks noChangeArrowheads="1"/>
          </p:cNvSpPr>
          <p:nvPr/>
        </p:nvSpPr>
        <p:spPr bwMode="auto">
          <a:xfrm>
            <a:off x="7171480" y="1835622"/>
            <a:ext cx="3074987" cy="8309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414042"/>
                </a:solidFill>
                <a:effectLst/>
                <a:uLnTx/>
                <a:uFillTx/>
                <a:latin typeface="Univers"/>
                <a:ea typeface="+mn-ea"/>
                <a:cs typeface="+mn-cs"/>
              </a:rPr>
              <a:t>When a completed application is received, the priority date is assigned.  </a:t>
            </a:r>
          </a:p>
        </p:txBody>
      </p:sp>
      <p:sp>
        <p:nvSpPr>
          <p:cNvPr id="30" name="Text Box 37">
            <a:extLst>
              <a:ext uri="{FF2B5EF4-FFF2-40B4-BE49-F238E27FC236}">
                <a16:creationId xmlns:a16="http://schemas.microsoft.com/office/drawing/2014/main" id="{FDC800D1-C459-EAB2-335C-C3FA563AB11D}"/>
              </a:ext>
            </a:extLst>
          </p:cNvPr>
          <p:cNvSpPr txBox="1">
            <a:spLocks noChangeArrowheads="1"/>
          </p:cNvSpPr>
          <p:nvPr/>
        </p:nvSpPr>
        <p:spPr bwMode="auto">
          <a:xfrm>
            <a:off x="8150488" y="3449644"/>
            <a:ext cx="209597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414042"/>
                </a:solidFill>
                <a:effectLst/>
                <a:uLnTx/>
                <a:uFillTx/>
                <a:latin typeface="Univers"/>
                <a:ea typeface="+mn-ea"/>
                <a:cs typeface="+mn-cs"/>
              </a:rPr>
              <a:t>With some exceptions, if the water right is not used for more than five consecutive years, it may be considered forfeited and could be cancelled.</a:t>
            </a:r>
          </a:p>
        </p:txBody>
      </p:sp>
      <p:sp>
        <p:nvSpPr>
          <p:cNvPr id="31" name="Text Box 31">
            <a:extLst>
              <a:ext uri="{FF2B5EF4-FFF2-40B4-BE49-F238E27FC236}">
                <a16:creationId xmlns:a16="http://schemas.microsoft.com/office/drawing/2014/main" id="{D01C2356-7FEC-C404-63CF-33B59EEA3669}"/>
              </a:ext>
            </a:extLst>
          </p:cNvPr>
          <p:cNvSpPr txBox="1">
            <a:spLocks noChangeArrowheads="1"/>
          </p:cNvSpPr>
          <p:nvPr/>
        </p:nvSpPr>
        <p:spPr bwMode="auto">
          <a:xfrm>
            <a:off x="926702" y="2374075"/>
            <a:ext cx="219392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buChar char="–"/>
              <a:defRPr sz="28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buChar char="–"/>
              <a:defRPr sz="2000">
                <a:solidFill>
                  <a:schemeClr val="tx1"/>
                </a:solidFill>
                <a:latin typeface="Arial" charset="0"/>
              </a:defRPr>
            </a:lvl4pPr>
            <a:lvl5pPr marL="2057400" indent="-228600"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414042"/>
                </a:solidFill>
                <a:effectLst/>
                <a:uLnTx/>
                <a:uFillTx/>
                <a:latin typeface="Univers"/>
                <a:ea typeface="+mn-ea"/>
                <a:cs typeface="+mn-cs"/>
              </a:rPr>
              <a:t>If approved, a permit is issued. Water use must begin in accordance with the permit, and the user must submit a report on the beneficial use of the water.</a:t>
            </a:r>
          </a:p>
        </p:txBody>
      </p:sp>
    </p:spTree>
    <p:extLst>
      <p:ext uri="{BB962C8B-B14F-4D97-AF65-F5344CB8AC3E}">
        <p14:creationId xmlns:p14="http://schemas.microsoft.com/office/powerpoint/2010/main" val="1680379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3CA43C34-4D19-977A-6E89-6080F6A7CC4D}"/>
              </a:ext>
            </a:extLst>
          </p:cNvPr>
          <p:cNvGraphicFramePr>
            <a:graphicFrameLocks noGrp="1"/>
          </p:cNvGraphicFramePr>
          <p:nvPr>
            <p:ph type="media" sz="quarter" idx="13"/>
          </p:nvPr>
        </p:nvGraphicFramePr>
        <p:xfrm>
          <a:off x="1675113" y="1473200"/>
          <a:ext cx="9202437" cy="5038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a:extLst>
              <a:ext uri="{FF2B5EF4-FFF2-40B4-BE49-F238E27FC236}">
                <a16:creationId xmlns:a16="http://schemas.microsoft.com/office/drawing/2014/main" id="{E205584A-EC4B-C54D-653D-71B20CCE4AE1}"/>
              </a:ext>
            </a:extLst>
          </p:cNvPr>
          <p:cNvSpPr txBox="1">
            <a:spLocks/>
          </p:cNvSpPr>
          <p:nvPr/>
        </p:nvSpPr>
        <p:spPr>
          <a:xfrm>
            <a:off x="539397" y="346238"/>
            <a:ext cx="10741251" cy="1245399"/>
          </a:xfrm>
          <a:prstGeom prst="rect">
            <a:avLst/>
          </a:prstGeom>
        </p:spPr>
        <p:txBody>
          <a:bodyPr/>
          <a:lstStyle>
            <a:lvl1pPr algn="l" defTabSz="914400" rtl="0" eaLnBrk="1" latinLnBrk="0" hangingPunct="1">
              <a:lnSpc>
                <a:spcPct val="90000"/>
              </a:lnSpc>
              <a:spcBef>
                <a:spcPct val="0"/>
              </a:spcBef>
              <a:buNone/>
              <a:defRPr sz="4400" b="1" kern="1200" cap="none" spc="300" baseline="0">
                <a:solidFill>
                  <a:schemeClr val="tx1"/>
                </a:solidFill>
                <a:latin typeface="+mj-lt"/>
                <a:ea typeface="+mj-ea"/>
                <a:cs typeface="Segoe UI Semibold" panose="020B0702040204020203" pitchFamily="34" charset="0"/>
              </a:defRPr>
            </a:lvl1pPr>
          </a:lstStyle>
          <a:p>
            <a:r>
              <a:rPr lang="en-US" dirty="0"/>
              <a:t>Exempt Uses: Surface Water</a:t>
            </a:r>
          </a:p>
        </p:txBody>
      </p:sp>
    </p:spTree>
    <p:extLst>
      <p:ext uri="{BB962C8B-B14F-4D97-AF65-F5344CB8AC3E}">
        <p14:creationId xmlns:p14="http://schemas.microsoft.com/office/powerpoint/2010/main" val="346904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842AF1-A6E8-30CD-6297-67A6E70C452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6261EB-B806-3A89-A67C-0DB19B77F7A6}"/>
              </a:ext>
            </a:extLst>
          </p:cNvPr>
          <p:cNvSpPr txBox="1"/>
          <p:nvPr/>
        </p:nvSpPr>
        <p:spPr>
          <a:xfrm>
            <a:off x="194288" y="260905"/>
            <a:ext cx="7471845" cy="10096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Franklin Gothic Medium" panose="020B0603020102020204" pitchFamily="34" charset="0"/>
              </a:rPr>
              <a:t>Exempt Uses: Groundwater</a:t>
            </a:r>
          </a:p>
        </p:txBody>
      </p:sp>
      <p:sp>
        <p:nvSpPr>
          <p:cNvPr id="5" name="TextBox 4">
            <a:extLst>
              <a:ext uri="{FF2B5EF4-FFF2-40B4-BE49-F238E27FC236}">
                <a16:creationId xmlns:a16="http://schemas.microsoft.com/office/drawing/2014/main" id="{A263ADF5-FF47-72DF-C383-43D33A02648C}"/>
              </a:ext>
            </a:extLst>
          </p:cNvPr>
          <p:cNvSpPr txBox="1"/>
          <p:nvPr/>
        </p:nvSpPr>
        <p:spPr>
          <a:xfrm>
            <a:off x="457200" y="997528"/>
            <a:ext cx="6913417" cy="4943450"/>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Group or single domestic use (household):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 exceeding 15,000 gallons per day.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Stock watering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Irrigation of lawn and/or garden of a half-acre or less: </a:t>
            </a:r>
            <a:r>
              <a:rPr kumimoji="0" lang="en-US" sz="2000" b="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No more than a half-acre in area. Irrigation of larger areas requires a water use authorization and is not exempt.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Beginning Jan. 1, 2026, commercial gardens not exceeding a half-acre and using no more than 3,000 gallons per day will qualify as exempt.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Industrial or commercial purposes: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 exceeding 5,000 gallons per day, including the 3,000 gallon per-day cap on commercial gardens of one half-acre or less.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Watering school grounds: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&lt; 10 acres for schools located within CGWA</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Down-hole heat exchange purposes: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closed geothermal loop to provide source heat. </a:t>
            </a: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descr="Seed Packet with solid fill">
            <a:extLst>
              <a:ext uri="{FF2B5EF4-FFF2-40B4-BE49-F238E27FC236}">
                <a16:creationId xmlns:a16="http://schemas.microsoft.com/office/drawing/2014/main" id="{13E871C2-3B80-AE4D-8214-36871205BD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5967" y="1359681"/>
            <a:ext cx="4170530" cy="4170530"/>
          </a:xfrm>
          <a:prstGeom prst="rect">
            <a:avLst/>
          </a:prstGeom>
        </p:spPr>
      </p:pic>
      <p:pic>
        <p:nvPicPr>
          <p:cNvPr id="2" name="Picture 1" descr="Graphical user interface&#10;&#10;AI-generated content may be incorrect.">
            <a:extLst>
              <a:ext uri="{FF2B5EF4-FFF2-40B4-BE49-F238E27FC236}">
                <a16:creationId xmlns:a16="http://schemas.microsoft.com/office/drawing/2014/main" id="{2FA81800-6C4F-5B0F-D94E-586F1F38CB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48350"/>
            <a:ext cx="10033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65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8301E-8F69-3954-BFF3-B238A63BDC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A18C27-DD14-A2C0-2BA9-4CA91FFCA433}"/>
              </a:ext>
            </a:extLst>
          </p:cNvPr>
          <p:cNvSpPr>
            <a:spLocks noGrp="1"/>
          </p:cNvSpPr>
          <p:nvPr>
            <p:ph type="title"/>
          </p:nvPr>
        </p:nvSpPr>
        <p:spPr>
          <a:xfrm>
            <a:off x="85061" y="276446"/>
            <a:ext cx="4763386" cy="792125"/>
          </a:xfrm>
        </p:spPr>
        <p:txBody>
          <a:bodyPr/>
          <a:lstStyle/>
          <a:p>
            <a:r>
              <a:rPr lang="en-US" dirty="0"/>
              <a:t>Regulating Water Use</a:t>
            </a:r>
          </a:p>
        </p:txBody>
      </p:sp>
      <p:sp>
        <p:nvSpPr>
          <p:cNvPr id="4" name="Text Placeholder 3">
            <a:extLst>
              <a:ext uri="{FF2B5EF4-FFF2-40B4-BE49-F238E27FC236}">
                <a16:creationId xmlns:a16="http://schemas.microsoft.com/office/drawing/2014/main" id="{9E0C073A-DB49-EA2F-9E5A-D5C69F5DDD9A}"/>
              </a:ext>
            </a:extLst>
          </p:cNvPr>
          <p:cNvSpPr>
            <a:spLocks noGrp="1"/>
          </p:cNvSpPr>
          <p:nvPr>
            <p:ph type="body" sz="half" idx="2"/>
          </p:nvPr>
        </p:nvSpPr>
        <p:spPr>
          <a:xfrm>
            <a:off x="223285" y="1222744"/>
            <a:ext cx="4290650" cy="4646244"/>
          </a:xfrm>
        </p:spPr>
        <p:txBody>
          <a:bodyPr>
            <a:normAutofit fontScale="92500"/>
          </a:bodyPr>
          <a:lstStyle/>
          <a:p>
            <a:pPr marL="342900" indent="-342900">
              <a:buFont typeface="Arial" panose="020B0604020202020204" pitchFamily="34" charset="0"/>
              <a:buChar char="•"/>
            </a:pPr>
            <a:r>
              <a:rPr lang="en-US" altLang="en-US" sz="2400" dirty="0">
                <a:effectLst>
                  <a:outerShdw blurRad="50800" dist="50800" dir="5400000" algn="ctr" rotWithShape="0">
                    <a:schemeClr val="tx1"/>
                  </a:outerShdw>
                </a:effectLst>
              </a:rPr>
              <a:t>Pre-Code Water Rights and Adjudication</a:t>
            </a:r>
          </a:p>
          <a:p>
            <a:pPr marL="800100" lvl="1" indent="-342900">
              <a:buFont typeface="Arial" panose="020B0604020202020204" pitchFamily="34" charset="0"/>
              <a:buChar char="•"/>
            </a:pPr>
            <a:r>
              <a:rPr lang="en-US" altLang="en-US" sz="2400" dirty="0">
                <a:solidFill>
                  <a:schemeClr val="bg1"/>
                </a:solidFill>
                <a:effectLst>
                  <a:outerShdw blurRad="50800" dist="50800" dir="5400000" algn="ctr" rotWithShape="0">
                    <a:schemeClr val="tx1"/>
                  </a:outerShdw>
                </a:effectLst>
              </a:rPr>
              <a:t>No such thing as a grandfathered water right</a:t>
            </a:r>
          </a:p>
          <a:p>
            <a:pPr marL="342900" indent="-342900">
              <a:buFont typeface="Arial" panose="020B0604020202020204" pitchFamily="34" charset="0"/>
              <a:buChar char="•"/>
            </a:pPr>
            <a:r>
              <a:rPr lang="en-US" altLang="en-US" sz="2400" dirty="0">
                <a:effectLst>
                  <a:outerShdw blurRad="50800" dist="50800" dir="5400000" algn="ctr" rotWithShape="0">
                    <a:schemeClr val="tx1"/>
                  </a:outerShdw>
                </a:effectLst>
              </a:rPr>
              <a:t>Application/Permit/ Certification Process</a:t>
            </a:r>
          </a:p>
          <a:p>
            <a:pPr marL="800100" lvl="1" indent="-342900">
              <a:buFont typeface="Arial" panose="020B0604020202020204" pitchFamily="34" charset="0"/>
              <a:buChar char="•"/>
            </a:pPr>
            <a:r>
              <a:rPr lang="en-US" altLang="en-US" sz="2400" dirty="0">
                <a:solidFill>
                  <a:schemeClr val="bg1"/>
                </a:solidFill>
                <a:effectLst>
                  <a:outerShdw blurRad="50800" dist="50800" dir="5400000" algn="ctr" rotWithShape="0">
                    <a:schemeClr val="tx1"/>
                  </a:outerShdw>
                </a:effectLst>
              </a:rPr>
              <a:t>Conditions, conditions, conditions</a:t>
            </a:r>
          </a:p>
          <a:p>
            <a:pPr marL="342900" indent="-342900">
              <a:buFont typeface="Arial" panose="020B0604020202020204" pitchFamily="34" charset="0"/>
              <a:buChar char="•"/>
            </a:pPr>
            <a:r>
              <a:rPr lang="en-US" altLang="en-US" sz="2400" dirty="0">
                <a:effectLst>
                  <a:outerShdw blurRad="50800" dist="50800" dir="5400000" algn="ctr" rotWithShape="0">
                    <a:schemeClr val="tx1"/>
                  </a:outerShdw>
                </a:effectLst>
              </a:rPr>
              <a:t>Groundwater Rights</a:t>
            </a:r>
          </a:p>
          <a:p>
            <a:pPr marL="800100" lvl="1" indent="-342900">
              <a:buFont typeface="Arial" panose="020B0604020202020204" pitchFamily="34" charset="0"/>
              <a:buChar char="•"/>
            </a:pPr>
            <a:r>
              <a:rPr lang="en-US" altLang="en-US" sz="2400" dirty="0">
                <a:solidFill>
                  <a:schemeClr val="bg1"/>
                </a:solidFill>
                <a:effectLst>
                  <a:outerShdw blurRad="50800" dist="50800" dir="5400000" algn="ctr" rotWithShape="0">
                    <a:schemeClr val="tx1"/>
                  </a:outerShdw>
                </a:effectLst>
              </a:rPr>
              <a:t>Mitigation requirements</a:t>
            </a:r>
          </a:p>
          <a:p>
            <a:pPr marL="800100" lvl="1" indent="-342900">
              <a:buFont typeface="Arial" panose="020B0604020202020204" pitchFamily="34" charset="0"/>
              <a:buChar char="•"/>
            </a:pPr>
            <a:r>
              <a:rPr lang="en-US" altLang="en-US" sz="2400" dirty="0">
                <a:solidFill>
                  <a:schemeClr val="bg1"/>
                </a:solidFill>
                <a:effectLst>
                  <a:outerShdw blurRad="50800" dist="50800" dir="5400000" algn="ctr" rotWithShape="0">
                    <a:schemeClr val="tx1"/>
                  </a:outerShdw>
                </a:effectLst>
              </a:rPr>
              <a:t>Well ID tag requirements</a:t>
            </a:r>
          </a:p>
        </p:txBody>
      </p:sp>
      <p:pic>
        <p:nvPicPr>
          <p:cNvPr id="6" name="Picture 4" descr="vanlike 003">
            <a:extLst>
              <a:ext uri="{FF2B5EF4-FFF2-40B4-BE49-F238E27FC236}">
                <a16:creationId xmlns:a16="http://schemas.microsoft.com/office/drawing/2014/main" id="{6C463D31-1380-7948-8FC7-4EA3E1367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157" y="0"/>
            <a:ext cx="816580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970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rPr>
              <a:t>Central Region</a:t>
            </a:r>
          </a:p>
        </p:txBody>
      </p:sp>
      <p:sp>
        <p:nvSpPr>
          <p:cNvPr id="3" name="Content Placeholder 2"/>
          <p:cNvSpPr>
            <a:spLocks noGrp="1"/>
          </p:cNvSpPr>
          <p:nvPr>
            <p:ph idx="1"/>
          </p:nvPr>
        </p:nvSpPr>
        <p:spPr>
          <a:xfrm>
            <a:off x="612549" y="1868757"/>
            <a:ext cx="10741251" cy="4351338"/>
          </a:xfrm>
        </p:spPr>
        <p:txBody>
          <a:bodyPr>
            <a:normAutofit/>
          </a:bodyPr>
          <a:lstStyle/>
          <a:p>
            <a:endParaRPr lang="en-US" sz="2400" dirty="0"/>
          </a:p>
          <a:p>
            <a:endParaRPr lang="en-US" sz="2000" dirty="0"/>
          </a:p>
          <a:p>
            <a:endParaRPr lang="en-US" sz="2000" dirty="0"/>
          </a:p>
          <a:p>
            <a:pPr lvl="1"/>
            <a:endParaRPr lang="en-US" sz="2000" dirty="0"/>
          </a:p>
        </p:txBody>
      </p:sp>
      <p:sp>
        <p:nvSpPr>
          <p:cNvPr id="4" name="Rectangle 3">
            <a:extLst>
              <a:ext uri="{FF2B5EF4-FFF2-40B4-BE49-F238E27FC236}">
                <a16:creationId xmlns:a16="http://schemas.microsoft.com/office/drawing/2014/main" id="{672BDDDA-B8D8-A2CB-2B64-56C03C9C6CF8}"/>
              </a:ext>
            </a:extLst>
          </p:cNvPr>
          <p:cNvSpPr/>
          <p:nvPr/>
        </p:nvSpPr>
        <p:spPr>
          <a:xfrm>
            <a:off x="11353800" y="0"/>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sp>
        <p:nvSpPr>
          <p:cNvPr id="5" name="Rectangle 4">
            <a:extLst>
              <a:ext uri="{FF2B5EF4-FFF2-40B4-BE49-F238E27FC236}">
                <a16:creationId xmlns:a16="http://schemas.microsoft.com/office/drawing/2014/main" id="{453D2DCF-03E3-724E-34CE-0E6D53B2EEC9}"/>
              </a:ext>
            </a:extLst>
          </p:cNvPr>
          <p:cNvSpPr/>
          <p:nvPr/>
        </p:nvSpPr>
        <p:spPr>
          <a:xfrm>
            <a:off x="11353800" y="0"/>
            <a:ext cx="22565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6" name="Picture 1">
            <a:extLst>
              <a:ext uri="{FF2B5EF4-FFF2-40B4-BE49-F238E27FC236}">
                <a16:creationId xmlns:a16="http://schemas.microsoft.com/office/drawing/2014/main" id="{664A6E9E-3A10-D948-3906-288E9B4E73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3072" y="1280921"/>
            <a:ext cx="7616255" cy="5398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3388F7FC-9380-3231-746C-237ECC353CCA}"/>
              </a:ext>
            </a:extLst>
          </p:cNvPr>
          <p:cNvCxnSpPr>
            <a:cxnSpLocks/>
          </p:cNvCxnSpPr>
          <p:nvPr/>
        </p:nvCxnSpPr>
        <p:spPr>
          <a:xfrm>
            <a:off x="2592673" y="2526320"/>
            <a:ext cx="2469575" cy="1047242"/>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0A53B4CD-A66A-9186-AAE1-B2CC1932AFED}"/>
              </a:ext>
            </a:extLst>
          </p:cNvPr>
          <p:cNvCxnSpPr>
            <a:cxnSpLocks/>
          </p:cNvCxnSpPr>
          <p:nvPr/>
        </p:nvCxnSpPr>
        <p:spPr>
          <a:xfrm flipH="1" flipV="1">
            <a:off x="6216073" y="4221018"/>
            <a:ext cx="2844800" cy="229901"/>
          </a:xfrm>
          <a:prstGeom prst="straightConnector1">
            <a:avLst/>
          </a:prstGeom>
          <a:ln w="571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Arrow: Right 10">
            <a:extLst>
              <a:ext uri="{FF2B5EF4-FFF2-40B4-BE49-F238E27FC236}">
                <a16:creationId xmlns:a16="http://schemas.microsoft.com/office/drawing/2014/main" id="{4FAE31B3-FE28-5822-D98B-676508598A56}"/>
              </a:ext>
            </a:extLst>
          </p:cNvPr>
          <p:cNvSpPr/>
          <p:nvPr/>
        </p:nvSpPr>
        <p:spPr>
          <a:xfrm>
            <a:off x="203488" y="1663698"/>
            <a:ext cx="2558473" cy="17843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nivers"/>
                <a:ea typeface="+mn-ea"/>
                <a:cs typeface="+mn-cs"/>
              </a:rPr>
              <a:t>District 11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nivers"/>
                <a:ea typeface="+mn-ea"/>
                <a:cs typeface="+mn-cs"/>
              </a:rPr>
              <a:t>Deschutes Basin</a:t>
            </a:r>
          </a:p>
        </p:txBody>
      </p:sp>
      <p:sp>
        <p:nvSpPr>
          <p:cNvPr id="15" name="Arrow: Left 14">
            <a:extLst>
              <a:ext uri="{FF2B5EF4-FFF2-40B4-BE49-F238E27FC236}">
                <a16:creationId xmlns:a16="http://schemas.microsoft.com/office/drawing/2014/main" id="{E0210442-283A-7C7C-877E-F84D5ABA4F84}"/>
              </a:ext>
            </a:extLst>
          </p:cNvPr>
          <p:cNvSpPr/>
          <p:nvPr/>
        </p:nvSpPr>
        <p:spPr>
          <a:xfrm>
            <a:off x="8998528" y="3595551"/>
            <a:ext cx="2355272" cy="1710736"/>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nivers"/>
                <a:ea typeface="+mn-ea"/>
                <a:cs typeface="+mn-cs"/>
              </a:rPr>
              <a:t>District 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Univers"/>
                <a:ea typeface="+mn-ea"/>
                <a:cs typeface="+mn-cs"/>
              </a:rPr>
              <a:t>Crooked Basin</a:t>
            </a:r>
          </a:p>
        </p:txBody>
      </p:sp>
    </p:spTree>
    <p:extLst>
      <p:ext uri="{BB962C8B-B14F-4D97-AF65-F5344CB8AC3E}">
        <p14:creationId xmlns:p14="http://schemas.microsoft.com/office/powerpoint/2010/main" val="877032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CF892-C3E6-B5F5-450E-C5298A776D7F}"/>
              </a:ext>
            </a:extLst>
          </p:cNvPr>
          <p:cNvSpPr>
            <a:spLocks noGrp="1"/>
          </p:cNvSpPr>
          <p:nvPr>
            <p:ph type="title"/>
          </p:nvPr>
        </p:nvSpPr>
        <p:spPr>
          <a:xfrm>
            <a:off x="612549" y="164547"/>
            <a:ext cx="10966901" cy="1245399"/>
          </a:xfrm>
        </p:spPr>
        <p:txBody>
          <a:bodyPr anchor="b">
            <a:normAutofit/>
          </a:bodyPr>
          <a:lstStyle/>
          <a:p>
            <a:r>
              <a:rPr lang="en-US" altLang="en-US" dirty="0">
                <a:effectLst>
                  <a:outerShdw blurRad="38100" dist="38100" dir="2700000" algn="tl">
                    <a:srgbClr val="000000">
                      <a:alpha val="43137"/>
                    </a:srgbClr>
                  </a:outerShdw>
                </a:effectLst>
              </a:rPr>
              <a:t>Well ID Program Requirements</a:t>
            </a:r>
            <a:endParaRPr lang="en-US" dirty="0"/>
          </a:p>
        </p:txBody>
      </p:sp>
      <p:pic>
        <p:nvPicPr>
          <p:cNvPr id="3" name="Picture 6">
            <a:extLst>
              <a:ext uri="{FF2B5EF4-FFF2-40B4-BE49-F238E27FC236}">
                <a16:creationId xmlns:a16="http://schemas.microsoft.com/office/drawing/2014/main" id="{40237C05-97DE-B843-CDF4-851FE0D3B1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2102" r="-1" b="2101"/>
          <a:stretch>
            <a:fillRect/>
          </a:stretch>
        </p:blipFill>
        <p:spPr bwMode="auto">
          <a:xfrm>
            <a:off x="612549" y="1825625"/>
            <a:ext cx="5407251" cy="38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a:extLst>
              <a:ext uri="{FF2B5EF4-FFF2-40B4-BE49-F238E27FC236}">
                <a16:creationId xmlns:a16="http://schemas.microsoft.com/office/drawing/2014/main" id="{7A70B50B-6B05-4D57-3575-210DFA363632}"/>
              </a:ext>
            </a:extLst>
          </p:cNvPr>
          <p:cNvSpPr>
            <a:spLocks noGrp="1"/>
          </p:cNvSpPr>
          <p:nvPr>
            <p:ph sz="half" idx="2"/>
          </p:nvPr>
        </p:nvSpPr>
        <p:spPr>
          <a:xfrm>
            <a:off x="6172200" y="1825625"/>
            <a:ext cx="5407250" cy="3884950"/>
          </a:xfrm>
        </p:spPr>
        <p:txBody>
          <a:bodyPr>
            <a:normAutofit/>
          </a:bodyPr>
          <a:lstStyle/>
          <a:p>
            <a:pPr marL="285750" indent="-285750">
              <a:buFont typeface="Arial" panose="020B0604020202020204" pitchFamily="34" charset="0"/>
              <a:buChar char="•"/>
            </a:pPr>
            <a:r>
              <a:rPr lang="en-US" altLang="en-US">
                <a:effectLst>
                  <a:outerShdw blurRad="38100" dist="38100" dir="2700000" algn="tl">
                    <a:srgbClr val="000000">
                      <a:alpha val="43137"/>
                    </a:srgbClr>
                  </a:outerShdw>
                </a:effectLst>
              </a:rPr>
              <a:t>Required since 1996 (ORS 537.789-537.793).</a:t>
            </a:r>
          </a:p>
          <a:p>
            <a:pPr marL="285750" indent="-285750">
              <a:buFont typeface="Arial" panose="020B0604020202020204" pitchFamily="34" charset="0"/>
              <a:buChar char="•"/>
            </a:pPr>
            <a:r>
              <a:rPr lang="en-US" altLang="en-US" u="sng">
                <a:effectLst>
                  <a:outerShdw blurRad="38100" dist="38100" dir="2700000" algn="tl">
                    <a:srgbClr val="000000">
                      <a:alpha val="43137"/>
                    </a:srgbClr>
                  </a:outerShdw>
                </a:effectLst>
              </a:rPr>
              <a:t>Required to be installed when properties sell.</a:t>
            </a:r>
          </a:p>
          <a:p>
            <a:pPr marL="285750" indent="-285750">
              <a:buFont typeface="Arial" panose="020B0604020202020204" pitchFamily="34" charset="0"/>
              <a:buChar char="•"/>
            </a:pPr>
            <a:r>
              <a:rPr lang="en-US" altLang="en-US">
                <a:effectLst>
                  <a:outerShdw blurRad="38100" dist="38100" dir="2700000" algn="tl">
                    <a:srgbClr val="000000">
                      <a:alpha val="43137"/>
                    </a:srgbClr>
                  </a:outerShdw>
                </a:effectLst>
              </a:rPr>
              <a:t>No fee for a well ID tag.</a:t>
            </a:r>
          </a:p>
          <a:p>
            <a:pPr marL="285750" indent="-285750">
              <a:buFont typeface="Arial" panose="020B0604020202020204" pitchFamily="34" charset="0"/>
              <a:buChar char="•"/>
            </a:pPr>
            <a:r>
              <a:rPr lang="en-US" altLang="en-US">
                <a:effectLst>
                  <a:outerShdw blurRad="38100" dist="38100" dir="2700000" algn="tl">
                    <a:srgbClr val="000000">
                      <a:alpha val="43137"/>
                    </a:srgbClr>
                  </a:outerShdw>
                </a:effectLst>
              </a:rPr>
              <a:t>Unique to each well.</a:t>
            </a:r>
          </a:p>
          <a:p>
            <a:pPr marL="285750" indent="-285750">
              <a:buFont typeface="Arial" panose="020B0604020202020204" pitchFamily="34" charset="0"/>
              <a:buChar char="•"/>
            </a:pPr>
            <a:r>
              <a:rPr lang="en-US" altLang="en-US">
                <a:effectLst>
                  <a:outerShdw blurRad="38100" dist="38100" dir="2700000" algn="tl">
                    <a:srgbClr val="000000">
                      <a:alpha val="43137"/>
                    </a:srgbClr>
                  </a:outerShdw>
                </a:effectLst>
              </a:rPr>
              <a:t>Helps in future searches and water rights</a:t>
            </a:r>
          </a:p>
          <a:p>
            <a:pPr marL="285750" indent="-285750">
              <a:buFont typeface="Arial" panose="020B0604020202020204" pitchFamily="34" charset="0"/>
              <a:buChar char="•"/>
            </a:pPr>
            <a:r>
              <a:rPr lang="en-US" altLang="en-US">
                <a:effectLst>
                  <a:outerShdw blurRad="38100" dist="38100" dir="2700000" algn="tl">
                    <a:srgbClr val="000000">
                      <a:alpha val="43137"/>
                    </a:srgbClr>
                  </a:outerShdw>
                </a:effectLst>
              </a:rPr>
              <a:t>Must provide map with start card (2009 SB 788 required map and $300 Fee)</a:t>
            </a:r>
          </a:p>
          <a:p>
            <a:pPr marL="285750" indent="-285750">
              <a:buFont typeface="Arial" panose="020B0604020202020204" pitchFamily="34" charset="0"/>
              <a:buChar char="•"/>
            </a:pPr>
            <a:r>
              <a:rPr lang="en-US" altLang="en-US">
                <a:effectLst>
                  <a:outerShdw blurRad="38100" dist="38100" dir="2700000" algn="tl">
                    <a:srgbClr val="000000">
                      <a:alpha val="43137"/>
                    </a:srgbClr>
                  </a:outerShdw>
                </a:effectLst>
              </a:rPr>
              <a:t>Fee to maintain well log database</a:t>
            </a:r>
          </a:p>
          <a:p>
            <a:endParaRPr lang="en-US" dirty="0"/>
          </a:p>
        </p:txBody>
      </p:sp>
    </p:spTree>
    <p:extLst>
      <p:ext uri="{BB962C8B-B14F-4D97-AF65-F5344CB8AC3E}">
        <p14:creationId xmlns:p14="http://schemas.microsoft.com/office/powerpoint/2010/main" val="993728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R_irg_WR_dev_1850-2019">
            <a:hlinkClick r:id="" action="ppaction://media"/>
            <a:extLst>
              <a:ext uri="{FF2B5EF4-FFF2-40B4-BE49-F238E27FC236}">
                <a16:creationId xmlns:a16="http://schemas.microsoft.com/office/drawing/2014/main" id="{9BC75B8B-13B2-4E55-8693-3AC8BDB439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4511" y="170121"/>
            <a:ext cx="9144000" cy="6000750"/>
          </a:xfrm>
          <a:prstGeom prst="rect">
            <a:avLst/>
          </a:prstGeom>
        </p:spPr>
      </p:pic>
    </p:spTree>
    <p:extLst>
      <p:ext uri="{BB962C8B-B14F-4D97-AF65-F5344CB8AC3E}">
        <p14:creationId xmlns:p14="http://schemas.microsoft.com/office/powerpoint/2010/main" val="392256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345083" y="148856"/>
            <a:ext cx="6627177" cy="1456660"/>
          </a:xfrm>
        </p:spPr>
        <p:txBody>
          <a:bodyPr>
            <a:normAutofit/>
          </a:bodyPr>
          <a:lstStyle/>
          <a:p>
            <a:r>
              <a:rPr lang="en-US" sz="3600" dirty="0">
                <a:latin typeface="+mj-lt"/>
              </a:rPr>
              <a:t>TSID Water Rights</a:t>
            </a:r>
          </a:p>
        </p:txBody>
      </p:sp>
      <p:sp>
        <p:nvSpPr>
          <p:cNvPr id="2" name="Rectangle 1">
            <a:extLst>
              <a:ext uri="{FF2B5EF4-FFF2-40B4-BE49-F238E27FC236}">
                <a16:creationId xmlns:a16="http://schemas.microsoft.com/office/drawing/2014/main" id="{5F0AE90B-65C6-66E1-B145-5B7273833957}"/>
              </a:ext>
            </a:extLst>
          </p:cNvPr>
          <p:cNvSpPr/>
          <p:nvPr/>
        </p:nvSpPr>
        <p:spPr>
          <a:xfrm>
            <a:off x="4985886" y="0"/>
            <a:ext cx="206927" cy="694457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a:ea typeface="+mn-ea"/>
              <a:cs typeface="+mn-cs"/>
            </a:endParaRPr>
          </a:p>
        </p:txBody>
      </p:sp>
      <p:sp>
        <p:nvSpPr>
          <p:cNvPr id="4" name="Text Placeholder 3">
            <a:extLst>
              <a:ext uri="{FF2B5EF4-FFF2-40B4-BE49-F238E27FC236}">
                <a16:creationId xmlns:a16="http://schemas.microsoft.com/office/drawing/2014/main" id="{806A0C65-F72E-0FC4-FEEA-84FCFDD0FED8}"/>
              </a:ext>
            </a:extLst>
          </p:cNvPr>
          <p:cNvSpPr>
            <a:spLocks noGrp="1"/>
          </p:cNvSpPr>
          <p:nvPr>
            <p:ph type="body" sz="half" idx="2"/>
          </p:nvPr>
        </p:nvSpPr>
        <p:spPr>
          <a:xfrm>
            <a:off x="5345083" y="1802919"/>
            <a:ext cx="6846917" cy="4406495"/>
          </a:xfrm>
        </p:spPr>
        <p:txBody>
          <a:bodyPr>
            <a:normAutofit fontScale="92500"/>
          </a:bodyPr>
          <a:lstStyle/>
          <a:p>
            <a:pPr marL="342900" indent="-342900">
              <a:buFont typeface="Arial" panose="020B0604020202020204" pitchFamily="34" charset="0"/>
              <a:buChar char="•"/>
            </a:pPr>
            <a:r>
              <a:rPr lang="en-US" sz="2400" dirty="0"/>
              <a:t>Main certificate 95971 from </a:t>
            </a:r>
            <a:r>
              <a:rPr lang="en-US" sz="2400" dirty="0" err="1"/>
              <a:t>Whychus</a:t>
            </a:r>
            <a:r>
              <a:rPr lang="en-US" sz="2400" dirty="0"/>
              <a:t> Creek.</a:t>
            </a:r>
          </a:p>
          <a:p>
            <a:pPr marL="342900" indent="-342900">
              <a:buFont typeface="Arial" panose="020B0604020202020204" pitchFamily="34" charset="0"/>
              <a:buChar char="•"/>
            </a:pPr>
            <a:r>
              <a:rPr lang="en-US" sz="2400" dirty="0"/>
              <a:t>Supplemental irrigation Watson Reservoir Certificate 95972.</a:t>
            </a:r>
          </a:p>
          <a:p>
            <a:pPr marL="342900" indent="-342900">
              <a:buFont typeface="Arial" panose="020B0604020202020204" pitchFamily="34" charset="0"/>
              <a:buChar char="•"/>
            </a:pPr>
            <a:r>
              <a:rPr lang="en-US" sz="2400" dirty="0"/>
              <a:t>Watson reservoir storage right Permit R-3902.</a:t>
            </a:r>
          </a:p>
          <a:p>
            <a:pPr marL="342900" indent="-342900">
              <a:buFont typeface="Arial" panose="020B0604020202020204" pitchFamily="34" charset="0"/>
              <a:buChar char="•"/>
            </a:pPr>
            <a:r>
              <a:rPr lang="en-US" sz="2400" dirty="0"/>
              <a:t>Supplemental irrigation GW Certificate 97771.</a:t>
            </a:r>
          </a:p>
          <a:p>
            <a:pPr marL="342900" indent="-342900">
              <a:buFont typeface="Arial" panose="020B0604020202020204" pitchFamily="34" charset="0"/>
              <a:buChar char="•"/>
            </a:pPr>
            <a:r>
              <a:rPr lang="en-US" sz="2400" dirty="0"/>
              <a:t>3 Inline Hydro rights Certificates 87798, 92035 &amp; 95164.</a:t>
            </a:r>
          </a:p>
          <a:p>
            <a:pPr marL="342900" indent="-342900">
              <a:buFont typeface="Arial" panose="020B0604020202020204" pitchFamily="34" charset="0"/>
              <a:buChar char="•"/>
            </a:pPr>
            <a:r>
              <a:rPr lang="en-US" sz="2400" dirty="0"/>
              <a:t>McKenzie canyon reregulating reservoir Certificate 31339.</a:t>
            </a:r>
          </a:p>
          <a:p>
            <a:pPr marL="342900" indent="-342900">
              <a:buFont typeface="Arial" panose="020B0604020202020204" pitchFamily="34" charset="0"/>
              <a:buChar char="•"/>
            </a:pPr>
            <a:r>
              <a:rPr lang="en-US" sz="2400" dirty="0"/>
              <a:t>Other surface water Certificates 298, 79496, 87944 &amp; 88554.</a:t>
            </a:r>
          </a:p>
          <a:p>
            <a:endParaRPr lang="en-US" sz="2400" dirty="0"/>
          </a:p>
        </p:txBody>
      </p:sp>
      <p:pic>
        <p:nvPicPr>
          <p:cNvPr id="7" name="Picture 6" descr="Table&#10;&#10;AI-generated content may be incorrect.">
            <a:extLst>
              <a:ext uri="{FF2B5EF4-FFF2-40B4-BE49-F238E27FC236}">
                <a16:creationId xmlns:a16="http://schemas.microsoft.com/office/drawing/2014/main" id="{1516F5F4-E640-529D-D4E2-E1C1FC87D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09" y="1929561"/>
            <a:ext cx="4771246" cy="4153210"/>
          </a:xfrm>
          <a:prstGeom prst="rect">
            <a:avLst/>
          </a:prstGeom>
        </p:spPr>
      </p:pic>
      <p:sp>
        <p:nvSpPr>
          <p:cNvPr id="8" name="Title 1">
            <a:extLst>
              <a:ext uri="{FF2B5EF4-FFF2-40B4-BE49-F238E27FC236}">
                <a16:creationId xmlns:a16="http://schemas.microsoft.com/office/drawing/2014/main" id="{FA548A0D-7AAF-7283-31C9-EDC041657FFC}"/>
              </a:ext>
            </a:extLst>
          </p:cNvPr>
          <p:cNvSpPr txBox="1">
            <a:spLocks/>
          </p:cNvSpPr>
          <p:nvPr/>
        </p:nvSpPr>
        <p:spPr>
          <a:xfrm>
            <a:off x="219740" y="0"/>
            <a:ext cx="4490483" cy="1456660"/>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200" b="1" kern="1200" cap="none" spc="300" baseline="0">
                <a:solidFill>
                  <a:schemeClr val="bg1"/>
                </a:solidFill>
                <a:latin typeface="Segoe UI Semibold" panose="020B0702040204020203" pitchFamily="34" charset="0"/>
                <a:ea typeface="+mj-ea"/>
                <a:cs typeface="Segoe UI Semibold" panose="020B0702040204020203" pitchFamily="34" charset="0"/>
              </a:defRPr>
            </a:lvl1pPr>
          </a:lstStyle>
          <a:p>
            <a:r>
              <a:rPr lang="en-US" sz="3600" dirty="0">
                <a:solidFill>
                  <a:schemeClr val="accent1"/>
                </a:solidFill>
                <a:latin typeface="+mj-lt"/>
              </a:rPr>
              <a:t>TSID Certificate 95971 (living)</a:t>
            </a:r>
          </a:p>
        </p:txBody>
      </p:sp>
    </p:spTree>
    <p:extLst>
      <p:ext uri="{BB962C8B-B14F-4D97-AF65-F5344CB8AC3E}">
        <p14:creationId xmlns:p14="http://schemas.microsoft.com/office/powerpoint/2010/main" val="3128366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52268-8A6D-7A32-A20C-608B0B7DFFA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AE77CB7-1781-8997-2F88-C402E3249311}"/>
              </a:ext>
            </a:extLst>
          </p:cNvPr>
          <p:cNvSpPr>
            <a:spLocks noGrp="1"/>
          </p:cNvSpPr>
          <p:nvPr>
            <p:ph type="title"/>
          </p:nvPr>
        </p:nvSpPr>
        <p:spPr>
          <a:xfrm>
            <a:off x="5268949" y="148856"/>
            <a:ext cx="6627177" cy="818707"/>
          </a:xfrm>
        </p:spPr>
        <p:txBody>
          <a:bodyPr>
            <a:normAutofit/>
          </a:bodyPr>
          <a:lstStyle/>
          <a:p>
            <a:r>
              <a:rPr lang="en-US" sz="3600" dirty="0">
                <a:latin typeface="+mj-lt"/>
              </a:rPr>
              <a:t>TSID Challenges</a:t>
            </a:r>
          </a:p>
        </p:txBody>
      </p:sp>
      <p:sp>
        <p:nvSpPr>
          <p:cNvPr id="2" name="Rectangle 1">
            <a:extLst>
              <a:ext uri="{FF2B5EF4-FFF2-40B4-BE49-F238E27FC236}">
                <a16:creationId xmlns:a16="http://schemas.microsoft.com/office/drawing/2014/main" id="{A50662CC-FC90-E42F-5AFD-33657A418AE2}"/>
              </a:ext>
            </a:extLst>
          </p:cNvPr>
          <p:cNvSpPr/>
          <p:nvPr/>
        </p:nvSpPr>
        <p:spPr>
          <a:xfrm>
            <a:off x="4985886" y="0"/>
            <a:ext cx="206927" cy="694457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a:ea typeface="+mn-ea"/>
              <a:cs typeface="+mn-cs"/>
            </a:endParaRPr>
          </a:p>
        </p:txBody>
      </p:sp>
      <p:sp>
        <p:nvSpPr>
          <p:cNvPr id="4" name="Text Placeholder 3">
            <a:extLst>
              <a:ext uri="{FF2B5EF4-FFF2-40B4-BE49-F238E27FC236}">
                <a16:creationId xmlns:a16="http://schemas.microsoft.com/office/drawing/2014/main" id="{E5AB6301-A095-42F2-CF6D-943F8D68B217}"/>
              </a:ext>
            </a:extLst>
          </p:cNvPr>
          <p:cNvSpPr>
            <a:spLocks noGrp="1"/>
          </p:cNvSpPr>
          <p:nvPr>
            <p:ph type="body" sz="half" idx="2"/>
          </p:nvPr>
        </p:nvSpPr>
        <p:spPr>
          <a:xfrm>
            <a:off x="5268949" y="967563"/>
            <a:ext cx="6923052" cy="4603898"/>
          </a:xfrm>
        </p:spPr>
        <p:txBody>
          <a:bodyPr>
            <a:normAutofit lnSpcReduction="10000"/>
          </a:bodyPr>
          <a:lstStyle/>
          <a:p>
            <a:pPr marL="342900" indent="-342900">
              <a:buFont typeface="Arial" panose="020B0604020202020204" pitchFamily="34" charset="0"/>
              <a:buChar char="•"/>
            </a:pPr>
            <a:r>
              <a:rPr lang="en-US" sz="2400" dirty="0"/>
              <a:t>Water supply directed related to snowpack and precipitation</a:t>
            </a:r>
          </a:p>
          <a:p>
            <a:pPr marL="342900" indent="-342900">
              <a:buFont typeface="Arial" panose="020B0604020202020204" pitchFamily="34" charset="0"/>
              <a:buChar char="•"/>
            </a:pPr>
            <a:r>
              <a:rPr lang="en-US" sz="2400" dirty="0"/>
              <a:t>No large scale storage facilities</a:t>
            </a:r>
          </a:p>
          <a:p>
            <a:pPr marL="342900" indent="-342900">
              <a:buFont typeface="Arial" panose="020B0604020202020204" pitchFamily="34" charset="0"/>
              <a:buChar char="•"/>
            </a:pPr>
            <a:r>
              <a:rPr lang="en-US" sz="2400" dirty="0"/>
              <a:t>Lots of other senior users share </a:t>
            </a:r>
            <a:r>
              <a:rPr lang="en-US" sz="2400" dirty="0" err="1"/>
              <a:t>Whychus</a:t>
            </a:r>
            <a:r>
              <a:rPr lang="en-US" sz="2400" dirty="0"/>
              <a:t> Creek.</a:t>
            </a:r>
          </a:p>
          <a:p>
            <a:pPr marL="342900" indent="-342900">
              <a:buFont typeface="Arial" panose="020B0604020202020204" pitchFamily="34" charset="0"/>
              <a:buChar char="•"/>
            </a:pPr>
            <a:r>
              <a:rPr lang="en-US" sz="2400" dirty="0"/>
              <a:t>Large diurnal swings in flow</a:t>
            </a:r>
          </a:p>
          <a:p>
            <a:pPr marL="342900" indent="-342900">
              <a:buFont typeface="Arial" panose="020B0604020202020204" pitchFamily="34" charset="0"/>
              <a:buChar char="•"/>
            </a:pPr>
            <a:r>
              <a:rPr lang="en-US" sz="2400" dirty="0"/>
              <a:t>“Runoff” stream subject to large rain event floods</a:t>
            </a:r>
          </a:p>
          <a:p>
            <a:pPr marL="342900" indent="-342900">
              <a:buFont typeface="Arial" panose="020B0604020202020204" pitchFamily="34" charset="0"/>
              <a:buChar char="•"/>
            </a:pPr>
            <a:r>
              <a:rPr lang="en-US" sz="2400" dirty="0"/>
              <a:t>Does not have a large spring flow to buffer low water years</a:t>
            </a:r>
          </a:p>
          <a:p>
            <a:pPr marL="342900" indent="-342900">
              <a:buFont typeface="Arial" panose="020B0604020202020204" pitchFamily="34" charset="0"/>
              <a:buChar char="•"/>
            </a:pPr>
            <a:r>
              <a:rPr lang="en-US" sz="2400" dirty="0"/>
              <a:t>Lots of Ice issues due to the high cold water</a:t>
            </a:r>
          </a:p>
          <a:p>
            <a:pPr marL="342900" indent="-342900">
              <a:buFont typeface="Arial" panose="020B0604020202020204" pitchFamily="34" charset="0"/>
              <a:buChar char="•"/>
            </a:pPr>
            <a:r>
              <a:rPr lang="en-US" sz="2400" u="sng" dirty="0"/>
              <a:t>LOTS of other users vs Water Scarcity</a:t>
            </a:r>
          </a:p>
          <a:p>
            <a:endParaRPr lang="en-US" sz="2400" dirty="0"/>
          </a:p>
        </p:txBody>
      </p:sp>
      <p:pic>
        <p:nvPicPr>
          <p:cNvPr id="3" name="Picture 2">
            <a:extLst>
              <a:ext uri="{FF2B5EF4-FFF2-40B4-BE49-F238E27FC236}">
                <a16:creationId xmlns:a16="http://schemas.microsoft.com/office/drawing/2014/main" id="{89FF7D72-62D6-919E-1AFB-7F96B5294455}"/>
              </a:ext>
            </a:extLst>
          </p:cNvPr>
          <p:cNvPicPr>
            <a:picLocks noChangeAspect="1"/>
          </p:cNvPicPr>
          <p:nvPr/>
        </p:nvPicPr>
        <p:blipFill>
          <a:blip r:embed="rId2"/>
          <a:stretch>
            <a:fillRect/>
          </a:stretch>
        </p:blipFill>
        <p:spPr>
          <a:xfrm>
            <a:off x="115187" y="148856"/>
            <a:ext cx="4646106" cy="6549656"/>
          </a:xfrm>
          <a:prstGeom prst="rect">
            <a:avLst/>
          </a:prstGeom>
        </p:spPr>
      </p:pic>
    </p:spTree>
    <p:extLst>
      <p:ext uri="{BB962C8B-B14F-4D97-AF65-F5344CB8AC3E}">
        <p14:creationId xmlns:p14="http://schemas.microsoft.com/office/powerpoint/2010/main" val="690878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b="1" dirty="0"/>
              <a:t>How droughts are declared in Oregon</a:t>
            </a:r>
          </a:p>
          <a:p>
            <a:pPr lvl="1"/>
            <a:r>
              <a:rPr lang="en-US" sz="2400" dirty="0"/>
              <a:t>Under ORS 536.700-780, a drought emergency can be declared by the governor by local (county) jurisdictions</a:t>
            </a:r>
          </a:p>
          <a:p>
            <a:pPr lvl="2"/>
            <a:r>
              <a:rPr lang="en-US" dirty="0"/>
              <a:t>The statue also allows for a statewide declaration, but that is rarely utilized</a:t>
            </a:r>
          </a:p>
          <a:p>
            <a:pPr lvl="1"/>
            <a:r>
              <a:rPr lang="en-US" sz="2400" dirty="0"/>
              <a:t>A county generally requests a drought declaration from the Governor</a:t>
            </a:r>
          </a:p>
          <a:p>
            <a:pPr lvl="2"/>
            <a:r>
              <a:rPr lang="en-US" dirty="0"/>
              <a:t>The Governor then refers the request to the Drought Readiness Council (DRC)</a:t>
            </a:r>
          </a:p>
          <a:p>
            <a:pPr lvl="2"/>
            <a:r>
              <a:rPr lang="en-US" dirty="0"/>
              <a:t>The DRC works with the Water Supply Availability Committee (WSAC) to evaluate the request</a:t>
            </a:r>
          </a:p>
          <a:p>
            <a:pPr lvl="1"/>
            <a:endParaRPr lang="en-US" sz="2000" dirty="0"/>
          </a:p>
        </p:txBody>
      </p:sp>
      <p:sp>
        <p:nvSpPr>
          <p:cNvPr id="3" name="Title 2"/>
          <p:cNvSpPr>
            <a:spLocks noGrp="1"/>
          </p:cNvSpPr>
          <p:nvPr>
            <p:ph type="title"/>
          </p:nvPr>
        </p:nvSpPr>
        <p:spPr/>
        <p:txBody>
          <a:bodyPr/>
          <a:lstStyle/>
          <a:p>
            <a:r>
              <a:rPr lang="en-US" dirty="0"/>
              <a:t>Declaring Drought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500" y="5905500"/>
            <a:ext cx="952500" cy="952500"/>
          </a:xfrm>
          <a:prstGeom prst="rect">
            <a:avLst/>
          </a:prstGeom>
        </p:spPr>
      </p:pic>
    </p:spTree>
    <p:extLst>
      <p:ext uri="{BB962C8B-B14F-4D97-AF65-F5344CB8AC3E}">
        <p14:creationId xmlns:p14="http://schemas.microsoft.com/office/powerpoint/2010/main" val="660246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b="1" dirty="0"/>
              <a:t>How droughts are declared in Oregon</a:t>
            </a:r>
          </a:p>
          <a:p>
            <a:pPr lvl="1"/>
            <a:r>
              <a:rPr lang="en-US" sz="2400" dirty="0"/>
              <a:t>Water Supply Availability Committee responsibilities</a:t>
            </a:r>
          </a:p>
          <a:p>
            <a:pPr lvl="2"/>
            <a:r>
              <a:rPr lang="en-US" dirty="0"/>
              <a:t>Evaluate stream flow, snowpack, reservoir levels, precipitation models, temperature models, etc.</a:t>
            </a:r>
          </a:p>
          <a:p>
            <a:pPr lvl="1"/>
            <a:r>
              <a:rPr lang="en-US" sz="2400" dirty="0"/>
              <a:t>Drought Readiness Council responsibilities</a:t>
            </a:r>
          </a:p>
          <a:p>
            <a:pPr lvl="2"/>
            <a:r>
              <a:rPr lang="en-US" dirty="0"/>
              <a:t>Evaluate the request based on condition information from the WSAC, partner agencies, socioeconomic conditions ,etc.</a:t>
            </a:r>
          </a:p>
          <a:p>
            <a:pPr lvl="1"/>
            <a:r>
              <a:rPr lang="en-US" sz="2400" dirty="0"/>
              <a:t>Both WSAC and DRC then make a recommendation to the Governor to approve or deny the request</a:t>
            </a:r>
          </a:p>
          <a:p>
            <a:pPr lvl="2"/>
            <a:endParaRPr lang="en-US" sz="1800" dirty="0"/>
          </a:p>
          <a:p>
            <a:pPr lvl="1"/>
            <a:endParaRPr lang="en-US" sz="2000" dirty="0"/>
          </a:p>
        </p:txBody>
      </p:sp>
      <p:sp>
        <p:nvSpPr>
          <p:cNvPr id="3" name="Title 2"/>
          <p:cNvSpPr>
            <a:spLocks noGrp="1"/>
          </p:cNvSpPr>
          <p:nvPr>
            <p:ph type="title"/>
          </p:nvPr>
        </p:nvSpPr>
        <p:spPr/>
        <p:txBody>
          <a:bodyPr/>
          <a:lstStyle/>
          <a:p>
            <a:r>
              <a:rPr lang="en-US" dirty="0"/>
              <a:t>Declaring Drought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500" y="5905500"/>
            <a:ext cx="952500" cy="952500"/>
          </a:xfrm>
          <a:prstGeom prst="rect">
            <a:avLst/>
          </a:prstGeom>
        </p:spPr>
      </p:pic>
    </p:spTree>
    <p:extLst>
      <p:ext uri="{BB962C8B-B14F-4D97-AF65-F5344CB8AC3E}">
        <p14:creationId xmlns:p14="http://schemas.microsoft.com/office/powerpoint/2010/main" val="1476148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b="1" dirty="0"/>
              <a:t>How droughts are declared in Oregon</a:t>
            </a:r>
          </a:p>
          <a:p>
            <a:pPr lvl="1"/>
            <a:r>
              <a:rPr lang="en-US" dirty="0"/>
              <a:t>OWRD is the lead agency for drought emergencies</a:t>
            </a:r>
          </a:p>
          <a:p>
            <a:pPr lvl="2"/>
            <a:r>
              <a:rPr lang="en-US" sz="2800" dirty="0"/>
              <a:t>A drought declaration under ORS 536 authorizes the use of OWRDs Drought Mitigation tools as described in OAR 690-019 (Drought Mitigation)</a:t>
            </a:r>
          </a:p>
          <a:p>
            <a:pPr lvl="1"/>
            <a:r>
              <a:rPr lang="en-US" dirty="0"/>
              <a:t>Division 19 details the drought tools available and their applicability</a:t>
            </a:r>
          </a:p>
          <a:p>
            <a:pPr lvl="2"/>
            <a:r>
              <a:rPr lang="en-US" sz="2800" dirty="0">
                <a:hlinkClick r:id="rId2"/>
              </a:rPr>
              <a:t>http://www.oregon.gov/owrd/law/docs/law/oar_690_019.pdf</a:t>
            </a:r>
            <a:endParaRPr lang="en-US" sz="2800" dirty="0"/>
          </a:p>
          <a:p>
            <a:pPr lvl="2"/>
            <a:endParaRPr lang="en-US" dirty="0"/>
          </a:p>
          <a:p>
            <a:pPr lvl="1"/>
            <a:endParaRPr lang="en-US" dirty="0"/>
          </a:p>
          <a:p>
            <a:pPr lvl="2"/>
            <a:endParaRPr lang="en-US" sz="1800" dirty="0"/>
          </a:p>
          <a:p>
            <a:pPr lvl="1"/>
            <a:endParaRPr lang="en-US" sz="2000" dirty="0"/>
          </a:p>
        </p:txBody>
      </p:sp>
      <p:sp>
        <p:nvSpPr>
          <p:cNvPr id="3" name="Title 2"/>
          <p:cNvSpPr>
            <a:spLocks noGrp="1"/>
          </p:cNvSpPr>
          <p:nvPr>
            <p:ph type="title"/>
          </p:nvPr>
        </p:nvSpPr>
        <p:spPr/>
        <p:txBody>
          <a:bodyPr/>
          <a:lstStyle/>
          <a:p>
            <a:r>
              <a:rPr lang="en-US" dirty="0"/>
              <a:t>Declaring Drought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0" y="5905500"/>
            <a:ext cx="952500" cy="952500"/>
          </a:xfrm>
          <a:prstGeom prst="rect">
            <a:avLst/>
          </a:prstGeom>
        </p:spPr>
      </p:pic>
    </p:spTree>
    <p:extLst>
      <p:ext uri="{BB962C8B-B14F-4D97-AF65-F5344CB8AC3E}">
        <p14:creationId xmlns:p14="http://schemas.microsoft.com/office/powerpoint/2010/main" val="2623793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2550" y="1690577"/>
            <a:ext cx="9191852" cy="4786423"/>
          </a:xfrm>
        </p:spPr>
        <p:txBody>
          <a:bodyPr>
            <a:normAutofit/>
          </a:bodyPr>
          <a:lstStyle/>
          <a:p>
            <a:r>
              <a:rPr lang="en-US" b="1" dirty="0"/>
              <a:t>Overview of Drought Specific Tools</a:t>
            </a:r>
          </a:p>
          <a:p>
            <a:pPr lvl="1"/>
            <a:r>
              <a:rPr lang="en-US" sz="1900" dirty="0"/>
              <a:t>Emergency Water Use Permits</a:t>
            </a:r>
          </a:p>
          <a:p>
            <a:pPr lvl="1"/>
            <a:r>
              <a:rPr lang="en-US" sz="1900" dirty="0"/>
              <a:t>Temporary Transfer</a:t>
            </a:r>
          </a:p>
          <a:p>
            <a:pPr lvl="1"/>
            <a:r>
              <a:rPr lang="en-US" sz="1900" dirty="0"/>
              <a:t>Temporary Instream Lease</a:t>
            </a:r>
          </a:p>
          <a:p>
            <a:pPr lvl="1"/>
            <a:r>
              <a:rPr lang="en-US" sz="1900" dirty="0"/>
              <a:t>Temporary Substitution</a:t>
            </a:r>
          </a:p>
          <a:p>
            <a:pPr lvl="1"/>
            <a:r>
              <a:rPr lang="en-US" sz="1900" dirty="0"/>
              <a:t>Special Option Agreements</a:t>
            </a:r>
          </a:p>
          <a:p>
            <a:pPr lvl="1"/>
            <a:r>
              <a:rPr lang="en-US" sz="1900" dirty="0"/>
              <a:t>Temporary Exchange of Water</a:t>
            </a:r>
          </a:p>
          <a:p>
            <a:pPr lvl="1"/>
            <a:r>
              <a:rPr lang="en-US" sz="1900" dirty="0"/>
              <a:t>Human Consumption or Stock Water Use Preference</a:t>
            </a:r>
          </a:p>
          <a:p>
            <a:pPr lvl="1"/>
            <a:r>
              <a:rPr lang="en-US" sz="1900" dirty="0"/>
              <a:t>Requiring Development and Implementation of Curtailment or Conservation Plans</a:t>
            </a:r>
          </a:p>
          <a:p>
            <a:r>
              <a:rPr lang="en-US" sz="2200" dirty="0"/>
              <a:t>Full description / definitions available here:</a:t>
            </a:r>
            <a:r>
              <a:rPr lang="en-US" sz="2100" dirty="0"/>
              <a:t>  </a:t>
            </a:r>
            <a:r>
              <a:rPr lang="en-US" sz="1700" dirty="0">
                <a:hlinkClick r:id="rId2"/>
              </a:rPr>
              <a:t>http://www.oregon.gov/owrd/docs/HB4113/Draft_Final_Task_Force_Report_11_1_2016_Final.pdf</a:t>
            </a:r>
            <a:endParaRPr lang="en-US" dirty="0"/>
          </a:p>
        </p:txBody>
      </p:sp>
      <p:sp>
        <p:nvSpPr>
          <p:cNvPr id="3" name="Title 2"/>
          <p:cNvSpPr>
            <a:spLocks noGrp="1"/>
          </p:cNvSpPr>
          <p:nvPr>
            <p:ph type="title"/>
          </p:nvPr>
        </p:nvSpPr>
        <p:spPr/>
        <p:txBody>
          <a:bodyPr/>
          <a:lstStyle/>
          <a:p>
            <a:r>
              <a:rPr lang="en-US" dirty="0"/>
              <a:t>Existing Drought Tools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0" y="5905500"/>
            <a:ext cx="952500" cy="952500"/>
          </a:xfrm>
          <a:prstGeom prst="rect">
            <a:avLst/>
          </a:prstGeom>
        </p:spPr>
      </p:pic>
    </p:spTree>
    <p:extLst>
      <p:ext uri="{BB962C8B-B14F-4D97-AF65-F5344CB8AC3E}">
        <p14:creationId xmlns:p14="http://schemas.microsoft.com/office/powerpoint/2010/main" val="2027354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4B61F-B54A-9890-F075-1056AD496EA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840FE0F-FA74-DAB1-A204-6F0BC96D125C}"/>
              </a:ext>
            </a:extLst>
          </p:cNvPr>
          <p:cNvSpPr>
            <a:spLocks noGrp="1"/>
          </p:cNvSpPr>
          <p:nvPr>
            <p:ph type="title"/>
          </p:nvPr>
        </p:nvSpPr>
        <p:spPr>
          <a:xfrm>
            <a:off x="5268949" y="148856"/>
            <a:ext cx="6627177" cy="818707"/>
          </a:xfrm>
        </p:spPr>
        <p:txBody>
          <a:bodyPr>
            <a:normAutofit fontScale="90000"/>
          </a:bodyPr>
          <a:lstStyle/>
          <a:p>
            <a:r>
              <a:rPr lang="en-US" sz="3600" dirty="0">
                <a:latin typeface="+mj-lt"/>
              </a:rPr>
              <a:t>Conservation: Leasing and Irrigation Districts</a:t>
            </a:r>
          </a:p>
        </p:txBody>
      </p:sp>
      <p:sp>
        <p:nvSpPr>
          <p:cNvPr id="2" name="Rectangle 1">
            <a:extLst>
              <a:ext uri="{FF2B5EF4-FFF2-40B4-BE49-F238E27FC236}">
                <a16:creationId xmlns:a16="http://schemas.microsoft.com/office/drawing/2014/main" id="{57ADED14-C942-0B13-78AD-55C65025917F}"/>
              </a:ext>
            </a:extLst>
          </p:cNvPr>
          <p:cNvSpPr/>
          <p:nvPr/>
        </p:nvSpPr>
        <p:spPr>
          <a:xfrm>
            <a:off x="4985886" y="0"/>
            <a:ext cx="206927"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a:ea typeface="+mn-ea"/>
              <a:cs typeface="+mn-cs"/>
            </a:endParaRPr>
          </a:p>
        </p:txBody>
      </p:sp>
      <p:sp>
        <p:nvSpPr>
          <p:cNvPr id="4" name="Text Placeholder 3">
            <a:extLst>
              <a:ext uri="{FF2B5EF4-FFF2-40B4-BE49-F238E27FC236}">
                <a16:creationId xmlns:a16="http://schemas.microsoft.com/office/drawing/2014/main" id="{CAA6560C-C115-09E4-CBDF-868D78CD22EA}"/>
              </a:ext>
            </a:extLst>
          </p:cNvPr>
          <p:cNvSpPr>
            <a:spLocks noGrp="1"/>
          </p:cNvSpPr>
          <p:nvPr>
            <p:ph type="body" sz="half" idx="2"/>
          </p:nvPr>
        </p:nvSpPr>
        <p:spPr>
          <a:xfrm>
            <a:off x="5268949" y="1456661"/>
            <a:ext cx="6923052" cy="4603898"/>
          </a:xfrm>
        </p:spPr>
        <p:txBody>
          <a:bodyPr>
            <a:normAutofit/>
          </a:bodyPr>
          <a:lstStyle/>
          <a:p>
            <a:pPr marL="342900" indent="-342900">
              <a:buFont typeface="Arial" panose="020B0604020202020204" pitchFamily="34" charset="0"/>
              <a:buChar char="•"/>
            </a:pPr>
            <a:r>
              <a:rPr lang="en-US" sz="2400" dirty="0"/>
              <a:t>Most of leasing is with irrigation districts</a:t>
            </a:r>
          </a:p>
          <a:p>
            <a:pPr marL="342900" indent="-342900">
              <a:buFont typeface="Arial" panose="020B0604020202020204" pitchFamily="34" charset="0"/>
              <a:buChar char="•"/>
            </a:pPr>
            <a:r>
              <a:rPr lang="en-US" sz="2400" dirty="0"/>
              <a:t>8 Districts in Central Oregon</a:t>
            </a:r>
          </a:p>
          <a:p>
            <a:pPr marL="342900" indent="-342900">
              <a:buFont typeface="Arial" panose="020B0604020202020204" pitchFamily="34" charset="0"/>
              <a:buChar char="•"/>
            </a:pPr>
            <a:r>
              <a:rPr lang="en-US" sz="2400" dirty="0"/>
              <a:t>Divert about 95% of water</a:t>
            </a:r>
          </a:p>
          <a:p>
            <a:pPr marL="342900" indent="-342900">
              <a:buFont typeface="Arial" panose="020B0604020202020204" pitchFamily="34" charset="0"/>
              <a:buChar char="•"/>
            </a:pPr>
            <a:r>
              <a:rPr lang="en-US" sz="2400" dirty="0"/>
              <a:t>Diversions have been decreasing since 1960’s</a:t>
            </a:r>
          </a:p>
          <a:p>
            <a:pPr marL="342900" indent="-342900">
              <a:buFont typeface="Arial" panose="020B0604020202020204" pitchFamily="34" charset="0"/>
              <a:buChar char="•"/>
            </a:pPr>
            <a:r>
              <a:rPr lang="en-US" sz="2400" dirty="0"/>
              <a:t>Sprinklers, measurement, piping, lining, instream transfers and leases &amp; conservation.</a:t>
            </a:r>
          </a:p>
          <a:p>
            <a:endParaRPr lang="en-US" sz="2400" dirty="0"/>
          </a:p>
        </p:txBody>
      </p:sp>
      <p:pic>
        <p:nvPicPr>
          <p:cNvPr id="6" name="Picture 2" descr="Image result for irrigation districts map oregon">
            <a:extLst>
              <a:ext uri="{FF2B5EF4-FFF2-40B4-BE49-F238E27FC236}">
                <a16:creationId xmlns:a16="http://schemas.microsoft.com/office/drawing/2014/main" id="{EA23445D-2642-6493-9227-6066EB1A29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 y="0"/>
            <a:ext cx="4948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690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C3900-2B63-A199-EC24-E78C6361B5E6}"/>
              </a:ext>
            </a:extLst>
          </p:cNvPr>
          <p:cNvSpPr>
            <a:spLocks noGrp="1"/>
          </p:cNvSpPr>
          <p:nvPr>
            <p:ph type="title"/>
          </p:nvPr>
        </p:nvSpPr>
        <p:spPr/>
        <p:txBody>
          <a:bodyPr>
            <a:normAutofit/>
          </a:bodyPr>
          <a:lstStyle/>
          <a:p>
            <a:r>
              <a:rPr lang="en-US" dirty="0"/>
              <a:t>Conservation Efforts</a:t>
            </a:r>
            <a:br>
              <a:rPr lang="en-US" dirty="0"/>
            </a:br>
            <a:r>
              <a:rPr lang="en-US" sz="3600" dirty="0">
                <a:solidFill>
                  <a:schemeClr val="accent1"/>
                </a:solidFill>
              </a:rPr>
              <a:t>Instream Leasing</a:t>
            </a:r>
            <a:endParaRPr lang="en-US" dirty="0">
              <a:solidFill>
                <a:schemeClr val="accent1"/>
              </a:solidFill>
            </a:endParaRPr>
          </a:p>
        </p:txBody>
      </p:sp>
      <p:sp>
        <p:nvSpPr>
          <p:cNvPr id="3" name="Content Placeholder 2">
            <a:extLst>
              <a:ext uri="{FF2B5EF4-FFF2-40B4-BE49-F238E27FC236}">
                <a16:creationId xmlns:a16="http://schemas.microsoft.com/office/drawing/2014/main" id="{E5096C12-3936-3026-CCA9-52563CB486BC}"/>
              </a:ext>
            </a:extLst>
          </p:cNvPr>
          <p:cNvSpPr>
            <a:spLocks noGrp="1"/>
          </p:cNvSpPr>
          <p:nvPr>
            <p:ph idx="1"/>
          </p:nvPr>
        </p:nvSpPr>
        <p:spPr/>
        <p:txBody>
          <a:bodyPr/>
          <a:lstStyle/>
          <a:p>
            <a:pPr marL="0" indent="0">
              <a:buNone/>
            </a:pPr>
            <a:endParaRPr lang="en-US"/>
          </a:p>
          <a:p>
            <a:endParaRPr lang="en-US"/>
          </a:p>
        </p:txBody>
      </p:sp>
      <p:graphicFrame>
        <p:nvGraphicFramePr>
          <p:cNvPr id="4" name="Chart 3">
            <a:extLst>
              <a:ext uri="{FF2B5EF4-FFF2-40B4-BE49-F238E27FC236}">
                <a16:creationId xmlns:a16="http://schemas.microsoft.com/office/drawing/2014/main" id="{E72663C1-5049-2E61-2D16-A325E9F4B8B0}"/>
              </a:ext>
            </a:extLst>
          </p:cNvPr>
          <p:cNvGraphicFramePr>
            <a:graphicFrameLocks/>
          </p:cNvGraphicFramePr>
          <p:nvPr/>
        </p:nvGraphicFramePr>
        <p:xfrm>
          <a:off x="838199" y="1409946"/>
          <a:ext cx="9753601" cy="5283506"/>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46FE9824-6D9E-8E98-1198-14DD57E6D2A4}"/>
              </a:ext>
            </a:extLst>
          </p:cNvPr>
          <p:cNvPicPr>
            <a:picLocks noChangeAspect="1"/>
          </p:cNvPicPr>
          <p:nvPr/>
        </p:nvPicPr>
        <p:blipFill>
          <a:blip r:embed="rId4" cstate="print">
            <a:alphaModFix amt="63000"/>
            <a:extLst>
              <a:ext uri="{28A0092B-C50C-407E-A947-70E740481C1C}">
                <a14:useLocalDpi xmlns:a14="http://schemas.microsoft.com/office/drawing/2010/main" val="0"/>
              </a:ext>
            </a:extLst>
          </a:blip>
          <a:stretch>
            <a:fillRect/>
          </a:stretch>
        </p:blipFill>
        <p:spPr>
          <a:xfrm>
            <a:off x="8870244" y="182641"/>
            <a:ext cx="1804035" cy="1227305"/>
          </a:xfrm>
          <a:prstGeom prst="rect">
            <a:avLst/>
          </a:prstGeom>
        </p:spPr>
      </p:pic>
    </p:spTree>
    <p:extLst>
      <p:ext uri="{BB962C8B-B14F-4D97-AF65-F5344CB8AC3E}">
        <p14:creationId xmlns:p14="http://schemas.microsoft.com/office/powerpoint/2010/main" val="376019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659A907-95FC-9911-A06D-9A99985D08B6}"/>
              </a:ext>
            </a:extLst>
          </p:cNvPr>
          <p:cNvPicPr>
            <a:picLocks noChangeAspect="1"/>
          </p:cNvPicPr>
          <p:nvPr/>
        </p:nvPicPr>
        <p:blipFill>
          <a:blip r:embed="rId3"/>
          <a:srcRect l="18378" r="14940" b="1"/>
          <a:stretch>
            <a:fillRect/>
          </a:stretch>
        </p:blipFill>
        <p:spPr>
          <a:xfrm>
            <a:off x="2" y="1588"/>
            <a:ext cx="6095998" cy="6856412"/>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Title 1">
            <a:extLst>
              <a:ext uri="{FF2B5EF4-FFF2-40B4-BE49-F238E27FC236}">
                <a16:creationId xmlns:a16="http://schemas.microsoft.com/office/drawing/2014/main" id="{A8D0C196-652F-2D7E-D5D9-EFDCBADFBC16}"/>
              </a:ext>
            </a:extLst>
          </p:cNvPr>
          <p:cNvSpPr>
            <a:spLocks noGrp="1"/>
          </p:cNvSpPr>
          <p:nvPr>
            <p:ph type="title"/>
          </p:nvPr>
        </p:nvSpPr>
        <p:spPr>
          <a:xfrm>
            <a:off x="6496493" y="164078"/>
            <a:ext cx="4891170" cy="1537131"/>
          </a:xfrm>
        </p:spPr>
        <p:txBody>
          <a:bodyPr anchor="b">
            <a:normAutofit/>
          </a:bodyPr>
          <a:lstStyle/>
          <a:p>
            <a:r>
              <a:rPr lang="en-US" sz="4000" dirty="0">
                <a:solidFill>
                  <a:schemeClr val="accent1"/>
                </a:solidFill>
              </a:rPr>
              <a:t>Central Region Overview</a:t>
            </a:r>
            <a:endParaRPr lang="en-US" sz="4000" dirty="0"/>
          </a:p>
        </p:txBody>
      </p:sp>
      <p:sp>
        <p:nvSpPr>
          <p:cNvPr id="5" name="Rectangle: Rounded Corners 4">
            <a:extLst>
              <a:ext uri="{FF2B5EF4-FFF2-40B4-BE49-F238E27FC236}">
                <a16:creationId xmlns:a16="http://schemas.microsoft.com/office/drawing/2014/main" id="{0A785944-E25A-8326-DD80-2032113708D4}"/>
              </a:ext>
            </a:extLst>
          </p:cNvPr>
          <p:cNvSpPr/>
          <p:nvPr/>
        </p:nvSpPr>
        <p:spPr>
          <a:xfrm>
            <a:off x="5753835" y="5724855"/>
            <a:ext cx="5291663" cy="759860"/>
          </a:xfrm>
          <a:prstGeom prst="roundRect">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Univers"/>
                <a:ea typeface="+mn-ea"/>
                <a:cs typeface="+mn-cs"/>
              </a:rPr>
              <a:t>~60 active gaging stations  </a:t>
            </a:r>
          </a:p>
        </p:txBody>
      </p:sp>
      <p:sp>
        <p:nvSpPr>
          <p:cNvPr id="6" name="Rectangle: Rounded Corners 5">
            <a:extLst>
              <a:ext uri="{FF2B5EF4-FFF2-40B4-BE49-F238E27FC236}">
                <a16:creationId xmlns:a16="http://schemas.microsoft.com/office/drawing/2014/main" id="{BE1A8CAC-BF1D-7AB3-4507-F19E1F980C24}"/>
              </a:ext>
            </a:extLst>
          </p:cNvPr>
          <p:cNvSpPr/>
          <p:nvPr/>
        </p:nvSpPr>
        <p:spPr>
          <a:xfrm>
            <a:off x="5753836" y="1961013"/>
            <a:ext cx="5291663" cy="759860"/>
          </a:xfrm>
          <a:prstGeom prst="roundRect">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defRPr/>
            </a:pPr>
            <a:r>
              <a:rPr lang="en-US" sz="2400" b="1" dirty="0"/>
              <a:t>11,727</a:t>
            </a:r>
            <a:r>
              <a:rPr lang="en-US" sz="2400" dirty="0"/>
              <a:t> Square Miles</a:t>
            </a:r>
            <a:endParaRPr kumimoji="0" lang="en-US" sz="2400" b="0" i="0" u="none" strike="noStrike" kern="1200" cap="none" spc="0" normalizeH="0" baseline="0" noProof="0" dirty="0">
              <a:ln>
                <a:noFill/>
              </a:ln>
              <a:solidFill>
                <a:prstClr val="white"/>
              </a:solidFill>
              <a:effectLst/>
              <a:uLnTx/>
              <a:uFillTx/>
              <a:latin typeface="Univers"/>
              <a:ea typeface="+mn-ea"/>
              <a:cs typeface="+mn-cs"/>
            </a:endParaRPr>
          </a:p>
        </p:txBody>
      </p:sp>
      <p:sp>
        <p:nvSpPr>
          <p:cNvPr id="7" name="Rectangle: Rounded Corners 6">
            <a:extLst>
              <a:ext uri="{FF2B5EF4-FFF2-40B4-BE49-F238E27FC236}">
                <a16:creationId xmlns:a16="http://schemas.microsoft.com/office/drawing/2014/main" id="{D39671F0-C2AC-95A8-4565-15EB97EAA47A}"/>
              </a:ext>
            </a:extLst>
          </p:cNvPr>
          <p:cNvSpPr/>
          <p:nvPr/>
        </p:nvSpPr>
        <p:spPr>
          <a:xfrm>
            <a:off x="5753836" y="2900774"/>
            <a:ext cx="5291663" cy="759860"/>
          </a:xfrm>
          <a:prstGeom prst="roundRect">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defRPr/>
            </a:pPr>
            <a:r>
              <a:rPr lang="en-US" sz="2400" b="1" dirty="0"/>
              <a:t>~3,500</a:t>
            </a:r>
            <a:r>
              <a:rPr lang="en-US" sz="2400" dirty="0"/>
              <a:t> Water rights</a:t>
            </a:r>
            <a:endParaRPr kumimoji="0" lang="en-US" sz="2400" b="0" i="0" u="none" strike="noStrike" kern="1200" cap="none" spc="0" normalizeH="0" baseline="0" noProof="0" dirty="0">
              <a:ln>
                <a:noFill/>
              </a:ln>
              <a:solidFill>
                <a:prstClr val="white"/>
              </a:solidFill>
              <a:effectLst/>
              <a:uLnTx/>
              <a:uFillTx/>
              <a:latin typeface="Univers"/>
              <a:ea typeface="+mn-ea"/>
              <a:cs typeface="+mn-cs"/>
            </a:endParaRPr>
          </a:p>
        </p:txBody>
      </p:sp>
      <p:sp>
        <p:nvSpPr>
          <p:cNvPr id="9" name="Rectangle: Rounded Corners 8">
            <a:extLst>
              <a:ext uri="{FF2B5EF4-FFF2-40B4-BE49-F238E27FC236}">
                <a16:creationId xmlns:a16="http://schemas.microsoft.com/office/drawing/2014/main" id="{5A243725-55EB-C83D-5BF4-4A2925FACA5D}"/>
              </a:ext>
            </a:extLst>
          </p:cNvPr>
          <p:cNvSpPr/>
          <p:nvPr/>
        </p:nvSpPr>
        <p:spPr>
          <a:xfrm>
            <a:off x="5753835" y="3845333"/>
            <a:ext cx="5291663" cy="759860"/>
          </a:xfrm>
          <a:prstGeom prst="roundRect">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defRPr/>
            </a:pPr>
            <a:r>
              <a:rPr lang="en-US" sz="2400" b="1" dirty="0"/>
              <a:t>~125,000</a:t>
            </a:r>
            <a:r>
              <a:rPr lang="en-US" sz="2400" dirty="0"/>
              <a:t> acres of groundwater rights</a:t>
            </a:r>
            <a:endParaRPr kumimoji="0" lang="en-US" sz="2400" b="0" i="0" u="none" strike="noStrike" kern="1200" cap="none" spc="0" normalizeH="0" baseline="0" noProof="0" dirty="0">
              <a:ln>
                <a:noFill/>
              </a:ln>
              <a:solidFill>
                <a:prstClr val="white"/>
              </a:solidFill>
              <a:effectLst/>
              <a:uLnTx/>
              <a:uFillTx/>
              <a:latin typeface="Univers"/>
              <a:ea typeface="+mn-ea"/>
              <a:cs typeface="+mn-cs"/>
            </a:endParaRPr>
          </a:p>
        </p:txBody>
      </p:sp>
      <p:sp>
        <p:nvSpPr>
          <p:cNvPr id="3" name="Rectangle: Rounded Corners 2">
            <a:extLst>
              <a:ext uri="{FF2B5EF4-FFF2-40B4-BE49-F238E27FC236}">
                <a16:creationId xmlns:a16="http://schemas.microsoft.com/office/drawing/2014/main" id="{BB66356A-5B10-176E-7FDF-B6C0FB3D1A14}"/>
              </a:ext>
            </a:extLst>
          </p:cNvPr>
          <p:cNvSpPr/>
          <p:nvPr/>
        </p:nvSpPr>
        <p:spPr>
          <a:xfrm>
            <a:off x="5753835" y="4785094"/>
            <a:ext cx="5291663" cy="759860"/>
          </a:xfrm>
          <a:prstGeom prst="roundRect">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defRPr/>
            </a:pPr>
            <a:r>
              <a:rPr lang="en-US" sz="2400" b="1" dirty="0"/>
              <a:t>~260,000</a:t>
            </a:r>
            <a:r>
              <a:rPr lang="en-US" sz="2400" dirty="0"/>
              <a:t> acres of surface water rights</a:t>
            </a:r>
            <a:endParaRPr kumimoji="0" lang="en-US" sz="2400" b="0" i="0" u="none" strike="noStrike" kern="1200" cap="none" spc="0" normalizeH="0" baseline="0" noProof="0" dirty="0">
              <a:ln>
                <a:noFill/>
              </a:ln>
              <a:solidFill>
                <a:prstClr val="white"/>
              </a:solidFill>
              <a:effectLst/>
              <a:uLnTx/>
              <a:uFillTx/>
              <a:latin typeface="Univers"/>
              <a:ea typeface="+mn-ea"/>
              <a:cs typeface="+mn-cs"/>
            </a:endParaRPr>
          </a:p>
        </p:txBody>
      </p:sp>
    </p:spTree>
    <p:extLst>
      <p:ext uri="{BB962C8B-B14F-4D97-AF65-F5344CB8AC3E}">
        <p14:creationId xmlns:p14="http://schemas.microsoft.com/office/powerpoint/2010/main" val="1668627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7597-4FAA-D5EA-EE70-27EA31EC8540}"/>
              </a:ext>
            </a:extLst>
          </p:cNvPr>
          <p:cNvSpPr>
            <a:spLocks noGrp="1"/>
          </p:cNvSpPr>
          <p:nvPr>
            <p:ph type="title"/>
          </p:nvPr>
        </p:nvSpPr>
        <p:spPr/>
        <p:txBody>
          <a:bodyPr/>
          <a:lstStyle/>
          <a:p>
            <a:r>
              <a:rPr lang="en-US" dirty="0"/>
              <a:t>Instream Water Rights</a:t>
            </a:r>
          </a:p>
        </p:txBody>
      </p:sp>
      <p:sp>
        <p:nvSpPr>
          <p:cNvPr id="3" name="Content Placeholder 2">
            <a:extLst>
              <a:ext uri="{FF2B5EF4-FFF2-40B4-BE49-F238E27FC236}">
                <a16:creationId xmlns:a16="http://schemas.microsoft.com/office/drawing/2014/main" id="{536BD837-D0EB-0CEC-A311-AC74F2EC0141}"/>
              </a:ext>
            </a:extLst>
          </p:cNvPr>
          <p:cNvSpPr>
            <a:spLocks noGrp="1"/>
          </p:cNvSpPr>
          <p:nvPr>
            <p:ph idx="1"/>
          </p:nvPr>
        </p:nvSpPr>
        <p:spPr>
          <a:xfrm>
            <a:off x="5183188" y="0"/>
            <a:ext cx="7008812" cy="1599430"/>
          </a:xfrm>
          <a:solidFill>
            <a:schemeClr val="bg1"/>
          </a:solidFill>
        </p:spPr>
        <p:txBody>
          <a:bodyPr/>
          <a:lstStyle/>
          <a:p>
            <a:pPr marL="0" indent="0" algn="ctr">
              <a:buNone/>
            </a:pPr>
            <a:endParaRPr lang="en-US" dirty="0"/>
          </a:p>
          <a:p>
            <a:pPr marL="0" indent="0" algn="ctr">
              <a:buNone/>
            </a:pPr>
            <a:r>
              <a:rPr lang="en-US" dirty="0" err="1">
                <a:solidFill>
                  <a:schemeClr val="accent1"/>
                </a:solidFill>
              </a:rPr>
              <a:t>Whychus</a:t>
            </a:r>
            <a:r>
              <a:rPr lang="en-US" dirty="0">
                <a:solidFill>
                  <a:schemeClr val="accent1"/>
                </a:solidFill>
              </a:rPr>
              <a:t> Creek below TSID diversion prior to 1998</a:t>
            </a:r>
          </a:p>
        </p:txBody>
      </p:sp>
      <p:sp>
        <p:nvSpPr>
          <p:cNvPr id="4" name="Text Placeholder 3">
            <a:extLst>
              <a:ext uri="{FF2B5EF4-FFF2-40B4-BE49-F238E27FC236}">
                <a16:creationId xmlns:a16="http://schemas.microsoft.com/office/drawing/2014/main" id="{423A8A00-918F-DB78-5C0C-21413126297E}"/>
              </a:ext>
            </a:extLst>
          </p:cNvPr>
          <p:cNvSpPr>
            <a:spLocks noGrp="1"/>
          </p:cNvSpPr>
          <p:nvPr>
            <p:ph type="body" sz="half" idx="2"/>
          </p:nvPr>
        </p:nvSpPr>
        <p:spPr/>
        <p:txBody>
          <a:bodyPr>
            <a:normAutofit fontScale="92500" lnSpcReduction="10000"/>
          </a:bodyPr>
          <a:lstStyle/>
          <a:p>
            <a:pPr marL="457200" indent="-457200">
              <a:buFont typeface="Arial" panose="020B0604020202020204" pitchFamily="34" charset="0"/>
              <a:buChar char="•"/>
            </a:pPr>
            <a:r>
              <a:rPr lang="en-US" altLang="en-US" sz="2800" b="0" dirty="0"/>
              <a:t>1987 Instream Water Right Act</a:t>
            </a:r>
          </a:p>
          <a:p>
            <a:pPr marL="457200" indent="-457200">
              <a:buFont typeface="Arial" panose="020B0604020202020204" pitchFamily="34" charset="0"/>
              <a:buChar char="•"/>
            </a:pPr>
            <a:r>
              <a:rPr lang="en-US" altLang="en-US" sz="2800" b="0" dirty="0"/>
              <a:t>Held in Trust by the State</a:t>
            </a:r>
          </a:p>
          <a:p>
            <a:pPr marL="457200" indent="-457200">
              <a:buFont typeface="Arial" panose="020B0604020202020204" pitchFamily="34" charset="0"/>
              <a:buChar char="•"/>
            </a:pPr>
            <a:r>
              <a:rPr lang="en-US" altLang="en-US" sz="2800" b="0" dirty="0"/>
              <a:t>Applied for By State Agencies-Junior</a:t>
            </a:r>
          </a:p>
          <a:p>
            <a:pPr marL="457200" indent="-457200">
              <a:buFont typeface="Arial" panose="020B0604020202020204" pitchFamily="34" charset="0"/>
              <a:buChar char="•"/>
            </a:pPr>
            <a:r>
              <a:rPr lang="en-US" altLang="en-US" sz="2800" b="0" dirty="0"/>
              <a:t>Bought transferred instream-Senior</a:t>
            </a:r>
          </a:p>
          <a:p>
            <a:pPr marL="457200" indent="-457200">
              <a:buFont typeface="Arial" panose="020B0604020202020204" pitchFamily="34" charset="0"/>
              <a:buChar char="•"/>
            </a:pPr>
            <a:r>
              <a:rPr lang="en-US" altLang="en-US" sz="2800" b="0" dirty="0"/>
              <a:t>Over 200 in Deschutes Basin</a:t>
            </a:r>
          </a:p>
        </p:txBody>
      </p:sp>
      <p:pic>
        <p:nvPicPr>
          <p:cNvPr id="5" name="Picture 4">
            <a:extLst>
              <a:ext uri="{FF2B5EF4-FFF2-40B4-BE49-F238E27FC236}">
                <a16:creationId xmlns:a16="http://schemas.microsoft.com/office/drawing/2014/main" id="{CB18885B-5611-215C-C4AE-C291E1AB19F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5183188" y="1599430"/>
            <a:ext cx="7008812" cy="52585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7110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9E06-C79A-B5F3-E754-EF08C4AD4070}"/>
              </a:ext>
            </a:extLst>
          </p:cNvPr>
          <p:cNvSpPr>
            <a:spLocks noGrp="1"/>
          </p:cNvSpPr>
          <p:nvPr>
            <p:ph type="title"/>
          </p:nvPr>
        </p:nvSpPr>
        <p:spPr/>
        <p:txBody>
          <a:bodyPr/>
          <a:lstStyle/>
          <a:p>
            <a:r>
              <a:rPr lang="en-US"/>
              <a:t>Conservation Efforts</a:t>
            </a:r>
            <a:br>
              <a:rPr lang="en-US"/>
            </a:br>
            <a:r>
              <a:rPr lang="en-US" sz="3600">
                <a:solidFill>
                  <a:schemeClr val="accent1"/>
                </a:solidFill>
              </a:rPr>
              <a:t>Allocation of Conserved Water</a:t>
            </a:r>
            <a:endParaRPr lang="en-US"/>
          </a:p>
        </p:txBody>
      </p:sp>
      <p:graphicFrame>
        <p:nvGraphicFramePr>
          <p:cNvPr id="13" name="Content Placeholder 12">
            <a:extLst>
              <a:ext uri="{FF2B5EF4-FFF2-40B4-BE49-F238E27FC236}">
                <a16:creationId xmlns:a16="http://schemas.microsoft.com/office/drawing/2014/main" id="{5F871213-18CF-BDB7-7BEB-02DC5244A953}"/>
              </a:ext>
            </a:extLst>
          </p:cNvPr>
          <p:cNvGraphicFramePr>
            <a:graphicFrameLocks noGrp="1"/>
          </p:cNvGraphicFramePr>
          <p:nvPr>
            <p:ph idx="1"/>
          </p:nvPr>
        </p:nvGraphicFramePr>
        <p:xfrm>
          <a:off x="1530221" y="1409946"/>
          <a:ext cx="9199984" cy="51696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8526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0D47-BC9B-66FA-626E-D50DE7917AEE}"/>
              </a:ext>
            </a:extLst>
          </p:cNvPr>
          <p:cNvSpPr>
            <a:spLocks noGrp="1"/>
          </p:cNvSpPr>
          <p:nvPr>
            <p:ph type="title"/>
          </p:nvPr>
        </p:nvSpPr>
        <p:spPr/>
        <p:txBody>
          <a:bodyPr>
            <a:normAutofit/>
          </a:bodyPr>
          <a:lstStyle/>
          <a:p>
            <a:r>
              <a:rPr lang="en-US"/>
              <a:t>Conservation Efforts</a:t>
            </a:r>
            <a:br>
              <a:rPr lang="en-US"/>
            </a:br>
            <a:r>
              <a:rPr lang="en-US" sz="3600">
                <a:solidFill>
                  <a:schemeClr val="accent1"/>
                </a:solidFill>
              </a:rPr>
              <a:t>Deschutes Basin Alternative Pathway</a:t>
            </a:r>
            <a:endParaRPr lang="en-US"/>
          </a:p>
        </p:txBody>
      </p:sp>
      <p:graphicFrame>
        <p:nvGraphicFramePr>
          <p:cNvPr id="6" name="Diagram 5">
            <a:extLst>
              <a:ext uri="{FF2B5EF4-FFF2-40B4-BE49-F238E27FC236}">
                <a16:creationId xmlns:a16="http://schemas.microsoft.com/office/drawing/2014/main" id="{6ED31A42-6259-771C-F9DF-C49C0EDBBF31}"/>
              </a:ext>
            </a:extLst>
          </p:cNvPr>
          <p:cNvGraphicFramePr/>
          <p:nvPr/>
        </p:nvGraphicFramePr>
        <p:xfrm>
          <a:off x="5486400" y="1409946"/>
          <a:ext cx="5669280" cy="5107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logo">
            <a:extLst>
              <a:ext uri="{FF2B5EF4-FFF2-40B4-BE49-F238E27FC236}">
                <a16:creationId xmlns:a16="http://schemas.microsoft.com/office/drawing/2014/main" id="{430528C8-3AC3-D397-C109-476FA11970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1704" y="5997214"/>
            <a:ext cx="4091524" cy="519964"/>
          </a:xfrm>
          <a:prstGeom prst="rect">
            <a:avLst/>
          </a:prstGeom>
        </p:spPr>
      </p:pic>
      <p:pic>
        <p:nvPicPr>
          <p:cNvPr id="1027" name="Picture 1">
            <a:extLst>
              <a:ext uri="{FF2B5EF4-FFF2-40B4-BE49-F238E27FC236}">
                <a16:creationId xmlns:a16="http://schemas.microsoft.com/office/drawing/2014/main" id="{18EB6185-8E60-FF82-2FE4-5FD7F7F213E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7320" y="1144890"/>
            <a:ext cx="3602735" cy="485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858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a:extLst>
            <a:ext uri="{FF2B5EF4-FFF2-40B4-BE49-F238E27FC236}">
              <a16:creationId xmlns:a16="http://schemas.microsoft.com/office/drawing/2014/main" id="{22781859-B22D-F4A3-D14E-3CC568B7B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1F1EA0-870A-7418-6D1A-8EE919D45A2C}"/>
              </a:ext>
            </a:extLst>
          </p:cNvPr>
          <p:cNvSpPr txBox="1">
            <a:spLocks/>
          </p:cNvSpPr>
          <p:nvPr/>
        </p:nvSpPr>
        <p:spPr bwMode="auto">
          <a:xfrm>
            <a:off x="2239926" y="53162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marL="0" marR="0" lvl="0" indent="0" algn="ctr" defTabSz="685800" rtl="0" eaLnBrk="0" fontAlgn="base" latinLnBrk="0" hangingPunct="0">
              <a:lnSpc>
                <a:spcPct val="90000"/>
              </a:lnSpc>
              <a:spcBef>
                <a:spcPct val="0"/>
              </a:spcBef>
              <a:spcAft>
                <a:spcPct val="0"/>
              </a:spcAft>
              <a:buClrTx/>
              <a:buSzTx/>
              <a:buFontTx/>
              <a:buNone/>
              <a:tabLst/>
              <a:defRPr/>
            </a:pPr>
            <a:r>
              <a:rPr kumimoji="0" lang="en-US" sz="48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Franklin Gothic Book" panose="020B0503020102020204" pitchFamily="34" charset="0"/>
              </a:rPr>
              <a:t>Questions?</a:t>
            </a:r>
          </a:p>
        </p:txBody>
      </p:sp>
      <p:sp>
        <p:nvSpPr>
          <p:cNvPr id="3" name="Content Placeholder 2">
            <a:extLst>
              <a:ext uri="{FF2B5EF4-FFF2-40B4-BE49-F238E27FC236}">
                <a16:creationId xmlns:a16="http://schemas.microsoft.com/office/drawing/2014/main" id="{4CC8AE7F-19FD-1E77-B257-F4C1063F1FA0}"/>
              </a:ext>
            </a:extLst>
          </p:cNvPr>
          <p:cNvSpPr txBox="1">
            <a:spLocks/>
          </p:cNvSpPr>
          <p:nvPr/>
        </p:nvSpPr>
        <p:spPr bwMode="auto">
          <a:xfrm>
            <a:off x="2819400" y="4341628"/>
            <a:ext cx="8376684" cy="198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ctr" defTabSz="685800" rtl="0" eaLnBrk="0" fontAlgn="base" latinLnBrk="0" hangingPunct="0">
              <a:lnSpc>
                <a:spcPct val="90000"/>
              </a:lnSpc>
              <a:spcBef>
                <a:spcPts val="750"/>
              </a:spcBef>
              <a:spcAft>
                <a:spcPct val="0"/>
              </a:spcAft>
              <a:buClrTx/>
              <a:buSzTx/>
              <a:buFontTx/>
              <a:buNone/>
              <a:tabLst/>
              <a:defRPr/>
            </a:pPr>
            <a:r>
              <a:rPr kumimoji="0" lang="en-US" altLang="en-US" sz="20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www.oregon.gov/owrd (our website)</a:t>
            </a:r>
          </a:p>
          <a:p>
            <a:pPr lvl="0" algn="ctr">
              <a:buNone/>
              <a:defRPr/>
            </a:pPr>
            <a:r>
              <a:rPr lang="en-US" altLang="en-US" sz="2000" b="1"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https://apps.wrd.state.or.us/apps/sw/hydro_near_real_time/ (NRT)</a:t>
            </a:r>
            <a:endParaRPr kumimoji="0" lang="en-US" altLang="en-US" sz="20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171450" marR="0" lvl="0" indent="-171450" algn="ctr" defTabSz="685800" rtl="0" eaLnBrk="0" fontAlgn="base" latinLnBrk="0" hangingPunct="0">
              <a:lnSpc>
                <a:spcPct val="90000"/>
              </a:lnSpc>
              <a:spcBef>
                <a:spcPts val="750"/>
              </a:spcBef>
              <a:spcAft>
                <a:spcPct val="0"/>
              </a:spcAft>
              <a:buClrTx/>
              <a:buSzTx/>
              <a:buFontTx/>
              <a:buNone/>
              <a:tabLst/>
              <a:defRPr/>
            </a:pPr>
            <a:r>
              <a:rPr kumimoji="0" lang="en-US" altLang="en-US" sz="20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www.or.nrcs.usda.gov/snow/data/current.html </a:t>
            </a:r>
            <a:r>
              <a:rPr kumimoji="0" lang="en-US" altLang="en-US" sz="2000" b="1" i="1"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(SNOTEL)</a:t>
            </a:r>
          </a:p>
          <a:p>
            <a:pPr marL="171450" marR="0" lvl="0" indent="-171450" algn="ctr" defTabSz="685800" rtl="0" eaLnBrk="0" fontAlgn="base" latinLnBrk="0" hangingPunct="0">
              <a:lnSpc>
                <a:spcPct val="90000"/>
              </a:lnSpc>
              <a:spcBef>
                <a:spcPts val="750"/>
              </a:spcBef>
              <a:spcAft>
                <a:spcPct val="0"/>
              </a:spcAft>
              <a:buClrTx/>
              <a:buSzTx/>
              <a:buFontTx/>
              <a:buNone/>
              <a:tabLst/>
              <a:defRPr/>
            </a:pPr>
            <a:r>
              <a:rPr kumimoji="0" lang="en-US" altLang="en-US" sz="20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www.usbr.gov/pn/hydromet/destea.html </a:t>
            </a:r>
            <a:r>
              <a:rPr kumimoji="0" lang="en-US" altLang="en-US" sz="2000" b="1" i="1"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(Deschutes Basin Interactive Gages)</a:t>
            </a:r>
          </a:p>
          <a:p>
            <a:pPr marL="171450" marR="0" lvl="0" indent="-171450" algn="ctr" defTabSz="685800" rtl="0" eaLnBrk="0" fontAlgn="base" latinLnBrk="0" hangingPunct="0">
              <a:lnSpc>
                <a:spcPct val="90000"/>
              </a:lnSpc>
              <a:spcBef>
                <a:spcPts val="750"/>
              </a:spcBef>
              <a:spcAft>
                <a:spcPct val="0"/>
              </a:spcAft>
              <a:buClrTx/>
              <a:buSzTx/>
              <a:buFontTx/>
              <a:buNone/>
              <a:tabLst/>
              <a:defRPr/>
            </a:pPr>
            <a:r>
              <a:rPr kumimoji="0" lang="en-US" altLang="en-US" sz="20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Jeremy.T.Giffin@Oregon.gov</a:t>
            </a:r>
          </a:p>
          <a:p>
            <a:pPr marL="171450" marR="0" lvl="0" indent="-171450" algn="ctr" defTabSz="685800" rtl="0" eaLnBrk="0" fontAlgn="base" latinLnBrk="0" hangingPunct="0">
              <a:lnSpc>
                <a:spcPct val="90000"/>
              </a:lnSpc>
              <a:spcBef>
                <a:spcPts val="750"/>
              </a:spcBef>
              <a:spcAft>
                <a:spcPct val="0"/>
              </a:spcAft>
              <a:buClrTx/>
              <a:buSzTx/>
              <a:buFontTx/>
              <a:buNone/>
              <a:tabLst/>
              <a:defRPr/>
            </a:pPr>
            <a:r>
              <a:rPr kumimoji="0" lang="en-US" altLang="en-US" sz="20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(541) 306-6885</a:t>
            </a:r>
            <a:endParaRPr kumimoji="0" lang="en-US" sz="20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 name="Rectangle 8">
            <a:extLst>
              <a:ext uri="{FF2B5EF4-FFF2-40B4-BE49-F238E27FC236}">
                <a16:creationId xmlns:a16="http://schemas.microsoft.com/office/drawing/2014/main" id="{FC3F2928-A126-B2D0-4F69-675607C10FB7}"/>
              </a:ext>
            </a:extLst>
          </p:cNvPr>
          <p:cNvSpPr txBox="1">
            <a:spLocks noChangeArrowheads="1"/>
          </p:cNvSpPr>
          <p:nvPr/>
        </p:nvSpPr>
        <p:spPr>
          <a:xfrm>
            <a:off x="0" y="4878572"/>
            <a:ext cx="2819400" cy="14478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ase">
              <a:spcAft>
                <a:spcPct val="0"/>
              </a:spcAft>
              <a:buFont typeface="Arial" panose="020B0604020202020204" pitchFamily="34" charset="0"/>
              <a:buNone/>
              <a:defRPr/>
            </a:pPr>
            <a:r>
              <a:rPr lang="en-US" altLang="en-US" sz="1600" dirty="0">
                <a:solidFill>
                  <a:srgbClr val="000000"/>
                </a:solidFill>
                <a:effectLst>
                  <a:outerShdw blurRad="38100" dist="38100" dir="2700000" algn="tl">
                    <a:srgbClr val="000000">
                      <a:alpha val="43137"/>
                    </a:srgbClr>
                  </a:outerShdw>
                </a:effectLst>
                <a:latin typeface="Calibri" panose="020F0502020204030204"/>
              </a:rPr>
              <a:t>Aubrey Perry (</a:t>
            </a:r>
            <a:r>
              <a:rPr lang="en-US" altLang="en-US" sz="1600" dirty="0" err="1">
                <a:solidFill>
                  <a:srgbClr val="000000"/>
                </a:solidFill>
                <a:effectLst>
                  <a:outerShdw blurRad="38100" dist="38100" dir="2700000" algn="tl">
                    <a:srgbClr val="000000">
                      <a:alpha val="43137"/>
                    </a:srgbClr>
                  </a:outerShdw>
                </a:effectLst>
                <a:latin typeface="Calibri" panose="020F0502020204030204"/>
              </a:rPr>
              <a:t>Watermaster</a:t>
            </a:r>
            <a:r>
              <a:rPr lang="en-US" altLang="en-US" sz="1600" dirty="0">
                <a:solidFill>
                  <a:srgbClr val="000000"/>
                </a:solidFill>
                <a:effectLst>
                  <a:outerShdw blurRad="38100" dist="38100" dir="2700000" algn="tl">
                    <a:srgbClr val="000000">
                      <a:alpha val="43137"/>
                    </a:srgbClr>
                  </a:outerShdw>
                </a:effectLst>
                <a:latin typeface="Calibri" panose="020F0502020204030204"/>
              </a:rPr>
              <a:t> 1933-1960) and Jack Frost (NRCS) measuring snowpack in Dutchman Flat area Circa 1940-1945.</a:t>
            </a:r>
          </a:p>
        </p:txBody>
      </p:sp>
    </p:spTree>
    <p:extLst>
      <p:ext uri="{BB962C8B-B14F-4D97-AF65-F5344CB8AC3E}">
        <p14:creationId xmlns:p14="http://schemas.microsoft.com/office/powerpoint/2010/main" val="2735623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BC883-991A-BE0C-6D1B-B9107E4A8E55}"/>
              </a:ext>
            </a:extLst>
          </p:cNvPr>
          <p:cNvSpPr>
            <a:spLocks noGrp="1"/>
          </p:cNvSpPr>
          <p:nvPr>
            <p:ph type="title"/>
          </p:nvPr>
        </p:nvSpPr>
        <p:spPr>
          <a:xfrm>
            <a:off x="5233852" y="1420586"/>
            <a:ext cx="5997256" cy="1245399"/>
          </a:xfrm>
        </p:spPr>
        <p:txBody>
          <a:bodyPr>
            <a:normAutofit/>
          </a:bodyPr>
          <a:lstStyle/>
          <a:p>
            <a:r>
              <a:rPr lang="en-US" sz="6600" b="1" dirty="0">
                <a:solidFill>
                  <a:schemeClr val="bg1"/>
                </a:solidFill>
                <a:latin typeface="+mj-lt"/>
              </a:rPr>
              <a:t>Thank you!</a:t>
            </a:r>
          </a:p>
        </p:txBody>
      </p:sp>
      <p:sp>
        <p:nvSpPr>
          <p:cNvPr id="3" name="TextBox 2">
            <a:extLst>
              <a:ext uri="{FF2B5EF4-FFF2-40B4-BE49-F238E27FC236}">
                <a16:creationId xmlns:a16="http://schemas.microsoft.com/office/drawing/2014/main" id="{9A40DD80-225A-D4F7-BD1B-AE2F66B2D3E5}"/>
              </a:ext>
            </a:extLst>
          </p:cNvPr>
          <p:cNvSpPr txBox="1"/>
          <p:nvPr/>
        </p:nvSpPr>
        <p:spPr>
          <a:xfrm>
            <a:off x="5442857" y="3056709"/>
            <a:ext cx="5997256"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a:ea typeface="+mn-ea"/>
                <a:cs typeface="+mn-cs"/>
              </a:rPr>
              <a:t>Presenter’s Name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a:ea typeface="+mn-ea"/>
                <a:cs typeface="+mn-cs"/>
              </a:rPr>
              <a:t>Email address | Phone number</a:t>
            </a:r>
          </a:p>
        </p:txBody>
      </p:sp>
    </p:spTree>
    <p:extLst>
      <p:ext uri="{BB962C8B-B14F-4D97-AF65-F5344CB8AC3E}">
        <p14:creationId xmlns:p14="http://schemas.microsoft.com/office/powerpoint/2010/main" val="2853998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62EFE2-B3EE-C9C0-0633-681AEA558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8350"/>
            <a:ext cx="10033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EEFACA5-B68E-DA4A-421D-8FAA5F4F562B}"/>
              </a:ext>
            </a:extLst>
          </p:cNvPr>
          <p:cNvSpPr txBox="1"/>
          <p:nvPr/>
        </p:nvSpPr>
        <p:spPr>
          <a:xfrm>
            <a:off x="182271" y="490171"/>
            <a:ext cx="348379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Overview of the “teacups” as of March 16 2026: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Wickiup 92% Full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Prineville 71% Full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Ochoco 65% Full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Haystack 80% Full</a:t>
            </a:r>
          </a:p>
        </p:txBody>
      </p:sp>
      <p:pic>
        <p:nvPicPr>
          <p:cNvPr id="5" name="Picture 4">
            <a:extLst>
              <a:ext uri="{FF2B5EF4-FFF2-40B4-BE49-F238E27FC236}">
                <a16:creationId xmlns:a16="http://schemas.microsoft.com/office/drawing/2014/main" id="{65539261-575A-19AE-1B62-5CE191262C18}"/>
              </a:ext>
            </a:extLst>
          </p:cNvPr>
          <p:cNvPicPr>
            <a:picLocks noChangeAspect="1"/>
          </p:cNvPicPr>
          <p:nvPr/>
        </p:nvPicPr>
        <p:blipFill>
          <a:blip r:embed="rId4"/>
          <a:stretch>
            <a:fillRect/>
          </a:stretch>
        </p:blipFill>
        <p:spPr>
          <a:xfrm>
            <a:off x="3405249" y="919057"/>
            <a:ext cx="8209808" cy="5751733"/>
          </a:xfrm>
          <a:prstGeom prst="rect">
            <a:avLst/>
          </a:prstGeom>
        </p:spPr>
      </p:pic>
    </p:spTree>
    <p:extLst>
      <p:ext uri="{BB962C8B-B14F-4D97-AF65-F5344CB8AC3E}">
        <p14:creationId xmlns:p14="http://schemas.microsoft.com/office/powerpoint/2010/main" val="13371503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0493CD-F9A7-A434-3640-7A9E29F4E34F}"/>
              </a:ext>
            </a:extLst>
          </p:cNvPr>
          <p:cNvPicPr>
            <a:picLocks noChangeAspect="1"/>
          </p:cNvPicPr>
          <p:nvPr/>
        </p:nvPicPr>
        <p:blipFill>
          <a:blip r:embed="rId2"/>
          <a:stretch>
            <a:fillRect/>
          </a:stretch>
        </p:blipFill>
        <p:spPr>
          <a:xfrm>
            <a:off x="6096000" y="0"/>
            <a:ext cx="6137448" cy="6985000"/>
          </a:xfrm>
          <a:prstGeom prst="rect">
            <a:avLst/>
          </a:prstGeom>
        </p:spPr>
      </p:pic>
      <p:sp>
        <p:nvSpPr>
          <p:cNvPr id="6" name="TextBox 5">
            <a:extLst>
              <a:ext uri="{FF2B5EF4-FFF2-40B4-BE49-F238E27FC236}">
                <a16:creationId xmlns:a16="http://schemas.microsoft.com/office/drawing/2014/main" id="{08EE4E9C-07F1-A1DD-7ED5-C4D9503F3D64}"/>
              </a:ext>
            </a:extLst>
          </p:cNvPr>
          <p:cNvSpPr txBox="1"/>
          <p:nvPr/>
        </p:nvSpPr>
        <p:spPr>
          <a:xfrm>
            <a:off x="384045" y="189989"/>
            <a:ext cx="525475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F0"/>
                </a:solidFill>
                <a:effectLst/>
                <a:uLnTx/>
                <a:uFillTx/>
                <a:latin typeface="Calibri" panose="020F0502020204030204"/>
                <a:ea typeface="+mn-ea"/>
                <a:cs typeface="+mn-cs"/>
              </a:rPr>
              <a:t>SNOWPACK in the PNW as of 3/17/26: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F0"/>
                </a:solidFill>
                <a:effectLst/>
                <a:uLnTx/>
                <a:uFillTx/>
                <a:latin typeface="Calibri" panose="020F0502020204030204"/>
                <a:ea typeface="+mn-ea"/>
                <a:cs typeface="+mn-cs"/>
              </a:rPr>
              <a:t>24% of Normal</a:t>
            </a:r>
          </a:p>
        </p:txBody>
      </p:sp>
      <p:sp>
        <p:nvSpPr>
          <p:cNvPr id="5" name="Oval 4">
            <a:extLst>
              <a:ext uri="{FF2B5EF4-FFF2-40B4-BE49-F238E27FC236}">
                <a16:creationId xmlns:a16="http://schemas.microsoft.com/office/drawing/2014/main" id="{35C55F90-2C36-FDA6-FFDD-77AE4BC4E6A4}"/>
              </a:ext>
            </a:extLst>
          </p:cNvPr>
          <p:cNvSpPr/>
          <p:nvPr/>
        </p:nvSpPr>
        <p:spPr>
          <a:xfrm>
            <a:off x="8007846" y="4108735"/>
            <a:ext cx="696686" cy="56605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9F59043-591C-CBAE-F7AB-0B964DB24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8350"/>
            <a:ext cx="10033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1190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B778C-42E0-9B56-DEA1-305DD24FA8DC}"/>
              </a:ext>
            </a:extLst>
          </p:cNvPr>
          <p:cNvPicPr>
            <a:picLocks noChangeAspect="1"/>
          </p:cNvPicPr>
          <p:nvPr/>
        </p:nvPicPr>
        <p:blipFill>
          <a:blip r:embed="rId2"/>
          <a:stretch>
            <a:fillRect/>
          </a:stretch>
        </p:blipFill>
        <p:spPr>
          <a:xfrm>
            <a:off x="6171129" y="0"/>
            <a:ext cx="6097071" cy="6858000"/>
          </a:xfrm>
          <a:prstGeom prst="rect">
            <a:avLst/>
          </a:prstGeom>
        </p:spPr>
      </p:pic>
      <p:sp>
        <p:nvSpPr>
          <p:cNvPr id="6" name="TextBox 5">
            <a:extLst>
              <a:ext uri="{FF2B5EF4-FFF2-40B4-BE49-F238E27FC236}">
                <a16:creationId xmlns:a16="http://schemas.microsoft.com/office/drawing/2014/main" id="{AF9F711B-4A26-03C6-8297-D5BAA3C49851}"/>
              </a:ext>
            </a:extLst>
          </p:cNvPr>
          <p:cNvSpPr txBox="1"/>
          <p:nvPr/>
        </p:nvSpPr>
        <p:spPr>
          <a:xfrm>
            <a:off x="384045" y="189989"/>
            <a:ext cx="4732241"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Water Year PRECIPITATION in the PNW as of 3/17/26: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50"/>
                </a:solidFill>
                <a:effectLst/>
                <a:uLnTx/>
                <a:uFillTx/>
                <a:latin typeface="Calibri" panose="020F0502020204030204"/>
                <a:ea typeface="+mn-ea"/>
                <a:cs typeface="+mn-cs"/>
              </a:rPr>
              <a:t>81% for the Deschutes</a:t>
            </a:r>
          </a:p>
        </p:txBody>
      </p:sp>
      <p:sp>
        <p:nvSpPr>
          <p:cNvPr id="4" name="Oval 3">
            <a:extLst>
              <a:ext uri="{FF2B5EF4-FFF2-40B4-BE49-F238E27FC236}">
                <a16:creationId xmlns:a16="http://schemas.microsoft.com/office/drawing/2014/main" id="{D5E75E98-8B18-46E7-BD6A-45CAF99907CF}"/>
              </a:ext>
            </a:extLst>
          </p:cNvPr>
          <p:cNvSpPr/>
          <p:nvPr/>
        </p:nvSpPr>
        <p:spPr>
          <a:xfrm>
            <a:off x="8117112" y="4117399"/>
            <a:ext cx="696686" cy="56605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C7B44EA-5574-9E97-7EE7-1B05702CD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8350"/>
            <a:ext cx="10033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230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90F16D-D2B3-9912-1655-029B7B27E5AB}"/>
              </a:ext>
            </a:extLst>
          </p:cNvPr>
          <p:cNvPicPr>
            <a:picLocks noChangeAspect="1"/>
          </p:cNvPicPr>
          <p:nvPr/>
        </p:nvPicPr>
        <p:blipFill>
          <a:blip r:embed="rId2"/>
          <a:stretch>
            <a:fillRect/>
          </a:stretch>
        </p:blipFill>
        <p:spPr>
          <a:xfrm>
            <a:off x="348954" y="1176284"/>
            <a:ext cx="11494091" cy="4505432"/>
          </a:xfrm>
          <a:prstGeom prst="rect">
            <a:avLst/>
          </a:prstGeom>
        </p:spPr>
      </p:pic>
      <p:sp>
        <p:nvSpPr>
          <p:cNvPr id="10" name="TextBox 9">
            <a:extLst>
              <a:ext uri="{FF2B5EF4-FFF2-40B4-BE49-F238E27FC236}">
                <a16:creationId xmlns:a16="http://schemas.microsoft.com/office/drawing/2014/main" id="{4F48F8DC-61A4-7411-709C-2977AD7CBD98}"/>
              </a:ext>
            </a:extLst>
          </p:cNvPr>
          <p:cNvSpPr txBox="1"/>
          <p:nvPr/>
        </p:nvSpPr>
        <p:spPr>
          <a:xfrm>
            <a:off x="8237128" y="224117"/>
            <a:ext cx="4316653" cy="3970318"/>
          </a:xfrm>
          <a:prstGeom prst="rect">
            <a:avLst/>
          </a:prstGeom>
          <a:solidFill>
            <a:srgbClr val="FFFFFF">
              <a:alpha val="67843"/>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29DD1">
                    <a:lumMod val="50000"/>
                  </a:srgbClr>
                </a:solidFill>
                <a:effectLst/>
                <a:uLnTx/>
                <a:uFillTx/>
                <a:latin typeface="Calibri" panose="020F0502020204030204"/>
                <a:ea typeface="+mn-ea"/>
                <a:cs typeface="+mn-cs"/>
              </a:rPr>
              <a:t>SNOWPACK in the Upper Deschutes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629DD1">
                  <a:lumMod val="50000"/>
                </a:srgbClr>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baseline="0" noProof="0" dirty="0">
                <a:ln>
                  <a:noFill/>
                </a:ln>
                <a:solidFill>
                  <a:srgbClr val="629DD1">
                    <a:lumMod val="50000"/>
                  </a:srgbClr>
                </a:solidFill>
                <a:effectLst/>
                <a:uLnTx/>
                <a:uFillTx/>
                <a:latin typeface="Calibri" panose="020F0502020204030204"/>
                <a:ea typeface="+mn-ea"/>
                <a:cs typeface="+mn-cs"/>
              </a:rPr>
              <a:t>Black Line is this year</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baseline="0" noProof="0" dirty="0">
                <a:ln>
                  <a:noFill/>
                </a:ln>
                <a:solidFill>
                  <a:srgbClr val="629DD1">
                    <a:lumMod val="50000"/>
                  </a:srgbClr>
                </a:solidFill>
                <a:effectLst/>
                <a:uLnTx/>
                <a:uFillTx/>
                <a:latin typeface="Calibri" panose="020F0502020204030204"/>
                <a:ea typeface="+mn-ea"/>
                <a:cs typeface="+mn-cs"/>
              </a:rPr>
              <a:t>Green line is average</a:t>
            </a:r>
            <a:endParaRPr kumimoji="0" lang="en-US" sz="3600" b="0" i="0" u="none" strike="noStrike" kern="1200" cap="none" spc="0" normalizeH="0" baseline="0" noProof="0" dirty="0">
              <a:ln>
                <a:noFill/>
              </a:ln>
              <a:solidFill>
                <a:srgbClr val="629DD1">
                  <a:lumMod val="50000"/>
                </a:srgb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8F8F9BA-0578-E721-7D16-AE897575333D}"/>
              </a:ext>
            </a:extLst>
          </p:cNvPr>
          <p:cNvSpPr txBox="1"/>
          <p:nvPr/>
        </p:nvSpPr>
        <p:spPr>
          <a:xfrm>
            <a:off x="4724935" y="2289890"/>
            <a:ext cx="30031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21% of Normal</a:t>
            </a:r>
          </a:p>
        </p:txBody>
      </p:sp>
      <p:pic>
        <p:nvPicPr>
          <p:cNvPr id="3" name="Picture 2">
            <a:extLst>
              <a:ext uri="{FF2B5EF4-FFF2-40B4-BE49-F238E27FC236}">
                <a16:creationId xmlns:a16="http://schemas.microsoft.com/office/drawing/2014/main" id="{BBFBEDE4-4C60-D0EC-70D2-7ACDE154A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8350"/>
            <a:ext cx="10033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1E4599B1-19C3-1E55-A4D1-EEBA9432EDB0}"/>
              </a:ext>
            </a:extLst>
          </p:cNvPr>
          <p:cNvCxnSpPr>
            <a:cxnSpLocks/>
          </p:cNvCxnSpPr>
          <p:nvPr/>
        </p:nvCxnSpPr>
        <p:spPr>
          <a:xfrm flipH="1">
            <a:off x="5094514" y="3613329"/>
            <a:ext cx="232229" cy="2039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327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313D11-1901-5D1B-3340-6DB580D22F09}"/>
              </a:ext>
            </a:extLst>
          </p:cNvPr>
          <p:cNvPicPr>
            <a:picLocks noChangeAspect="1"/>
          </p:cNvPicPr>
          <p:nvPr/>
        </p:nvPicPr>
        <p:blipFill>
          <a:blip r:embed="rId2"/>
          <a:stretch>
            <a:fillRect/>
          </a:stretch>
        </p:blipFill>
        <p:spPr>
          <a:xfrm>
            <a:off x="310852" y="1006350"/>
            <a:ext cx="11570295" cy="4845299"/>
          </a:xfrm>
          <a:prstGeom prst="rect">
            <a:avLst/>
          </a:prstGeom>
        </p:spPr>
      </p:pic>
      <p:sp>
        <p:nvSpPr>
          <p:cNvPr id="4" name="TextBox 3">
            <a:extLst>
              <a:ext uri="{FF2B5EF4-FFF2-40B4-BE49-F238E27FC236}">
                <a16:creationId xmlns:a16="http://schemas.microsoft.com/office/drawing/2014/main" id="{F866A380-CA12-2270-920F-F67E3ED9CC39}"/>
              </a:ext>
            </a:extLst>
          </p:cNvPr>
          <p:cNvSpPr txBox="1"/>
          <p:nvPr/>
        </p:nvSpPr>
        <p:spPr>
          <a:xfrm>
            <a:off x="7615370" y="514629"/>
            <a:ext cx="4316653" cy="3970318"/>
          </a:xfrm>
          <a:prstGeom prst="rect">
            <a:avLst/>
          </a:prstGeom>
          <a:solidFill>
            <a:srgbClr val="FFFFFF">
              <a:alpha val="6902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libri" panose="020F0502020204030204"/>
                <a:ea typeface="+mn-ea"/>
                <a:cs typeface="+mn-cs"/>
              </a:rPr>
              <a:t>PRECIPITATION in the Upper Deschutes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baseline="0" noProof="0" dirty="0">
                <a:ln>
                  <a:noFill/>
                </a:ln>
                <a:solidFill>
                  <a:srgbClr val="00B050"/>
                </a:solidFill>
                <a:effectLst/>
                <a:uLnTx/>
                <a:uFillTx/>
                <a:latin typeface="Calibri" panose="020F0502020204030204"/>
                <a:ea typeface="+mn-ea"/>
                <a:cs typeface="+mn-cs"/>
              </a:rPr>
              <a:t>Black Line is this year</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baseline="0" noProof="0" dirty="0">
                <a:ln>
                  <a:noFill/>
                </a:ln>
                <a:solidFill>
                  <a:srgbClr val="00B050"/>
                </a:solidFill>
                <a:effectLst/>
                <a:uLnTx/>
                <a:uFillTx/>
                <a:latin typeface="Calibri" panose="020F0502020204030204"/>
                <a:ea typeface="+mn-ea"/>
                <a:cs typeface="+mn-cs"/>
              </a:rPr>
              <a:t>Green line is average</a:t>
            </a:r>
            <a:endPar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4EA84F0-DFF8-A082-E7F5-290BF701587E}"/>
              </a:ext>
            </a:extLst>
          </p:cNvPr>
          <p:cNvSpPr txBox="1"/>
          <p:nvPr/>
        </p:nvSpPr>
        <p:spPr>
          <a:xfrm>
            <a:off x="4985336" y="2499788"/>
            <a:ext cx="30031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77% of Normal</a:t>
            </a:r>
          </a:p>
        </p:txBody>
      </p:sp>
      <p:pic>
        <p:nvPicPr>
          <p:cNvPr id="6" name="Picture 5">
            <a:extLst>
              <a:ext uri="{FF2B5EF4-FFF2-40B4-BE49-F238E27FC236}">
                <a16:creationId xmlns:a16="http://schemas.microsoft.com/office/drawing/2014/main" id="{DBD00809-188A-25C1-0881-D16A5CD51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8350"/>
            <a:ext cx="10033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455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0EE-F4A3-052E-84A3-3FC2EC33C19B}"/>
              </a:ext>
            </a:extLst>
          </p:cNvPr>
          <p:cNvSpPr>
            <a:spLocks noGrp="1"/>
          </p:cNvSpPr>
          <p:nvPr>
            <p:ph type="ctrTitle"/>
          </p:nvPr>
        </p:nvSpPr>
        <p:spPr>
          <a:xfrm>
            <a:off x="478755" y="207389"/>
            <a:ext cx="5947043" cy="999241"/>
          </a:xfrm>
        </p:spPr>
        <p:txBody>
          <a:bodyPr>
            <a:normAutofit/>
          </a:bodyPr>
          <a:lstStyle/>
          <a:p>
            <a:pPr algn="l"/>
            <a:r>
              <a:rPr lang="en-US" sz="3600" b="0" spc="0" dirty="0"/>
              <a:t>OWRD Regional Role</a:t>
            </a:r>
          </a:p>
        </p:txBody>
      </p:sp>
      <p:sp>
        <p:nvSpPr>
          <p:cNvPr id="3" name="Subtitle 2">
            <a:extLst>
              <a:ext uri="{FF2B5EF4-FFF2-40B4-BE49-F238E27FC236}">
                <a16:creationId xmlns:a16="http://schemas.microsoft.com/office/drawing/2014/main" id="{A02DA673-22E9-0129-CDB2-D01BC34DA668}"/>
              </a:ext>
            </a:extLst>
          </p:cNvPr>
          <p:cNvSpPr>
            <a:spLocks noGrp="1"/>
          </p:cNvSpPr>
          <p:nvPr>
            <p:ph type="subTitle" idx="1"/>
          </p:nvPr>
        </p:nvSpPr>
        <p:spPr>
          <a:xfrm>
            <a:off x="324062" y="1206630"/>
            <a:ext cx="5947043" cy="5264871"/>
          </a:xfrm>
        </p:spPr>
        <p:txBody>
          <a:bodyPr>
            <a:noAutofit/>
          </a:bodyPr>
          <a:lstStyle/>
          <a:p>
            <a:pPr marL="342900" indent="-342900" algn="l">
              <a:lnSpc>
                <a:spcPct val="100000"/>
              </a:lnSpc>
              <a:buFont typeface="Arial" panose="020B0604020202020204" pitchFamily="34" charset="0"/>
              <a:buChar char="•"/>
            </a:pPr>
            <a:r>
              <a:rPr lang="en-US" b="0" dirty="0"/>
              <a:t>Distribution and regulation of surface water and groundwater</a:t>
            </a:r>
          </a:p>
          <a:p>
            <a:pPr marL="342900" indent="-342900" algn="l">
              <a:lnSpc>
                <a:spcPct val="100000"/>
              </a:lnSpc>
              <a:buFont typeface="Arial" panose="020B0604020202020204" pitchFamily="34" charset="0"/>
              <a:buChar char="•"/>
            </a:pPr>
            <a:r>
              <a:rPr lang="en-US" b="0" dirty="0"/>
              <a:t>Regulation and curtailment in times of shortage</a:t>
            </a:r>
          </a:p>
          <a:p>
            <a:pPr marL="342900" indent="-342900" algn="l">
              <a:lnSpc>
                <a:spcPct val="100000"/>
              </a:lnSpc>
              <a:buFont typeface="Arial" panose="020B0604020202020204" pitchFamily="34" charset="0"/>
              <a:buChar char="•"/>
            </a:pPr>
            <a:r>
              <a:rPr lang="en-US" b="0" dirty="0"/>
              <a:t>Monitor daily river flows and reservoir contents</a:t>
            </a:r>
          </a:p>
          <a:p>
            <a:pPr marL="342900" indent="-342900" algn="l">
              <a:lnSpc>
                <a:spcPct val="100000"/>
              </a:lnSpc>
              <a:buFont typeface="Arial" panose="020B0604020202020204" pitchFamily="34" charset="0"/>
              <a:buChar char="•"/>
            </a:pPr>
            <a:r>
              <a:rPr lang="en-US" b="0" dirty="0"/>
              <a:t>Basin Storage Report</a:t>
            </a:r>
          </a:p>
          <a:p>
            <a:pPr marL="342900" indent="-342900" algn="l">
              <a:lnSpc>
                <a:spcPct val="100000"/>
              </a:lnSpc>
              <a:buFont typeface="Arial" panose="020B0604020202020204" pitchFamily="34" charset="0"/>
              <a:buChar char="•"/>
            </a:pPr>
            <a:r>
              <a:rPr lang="en-US" b="0" dirty="0"/>
              <a:t>Dam Safety Inspections</a:t>
            </a:r>
          </a:p>
          <a:p>
            <a:pPr marL="342900" indent="-342900" algn="l">
              <a:lnSpc>
                <a:spcPct val="100000"/>
              </a:lnSpc>
              <a:buFont typeface="Arial" panose="020B0604020202020204" pitchFamily="34" charset="0"/>
              <a:buChar char="•"/>
            </a:pPr>
            <a:r>
              <a:rPr lang="en-US" b="0" dirty="0"/>
              <a:t>Well Inspections</a:t>
            </a:r>
          </a:p>
        </p:txBody>
      </p:sp>
      <p:pic>
        <p:nvPicPr>
          <p:cNvPr id="8" name="Picture Placeholder 7">
            <a:extLst>
              <a:ext uri="{FF2B5EF4-FFF2-40B4-BE49-F238E27FC236}">
                <a16:creationId xmlns:a16="http://schemas.microsoft.com/office/drawing/2014/main" id="{DBB6D70A-6C40-18D1-9AD0-ED519DF50CE5}"/>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585" b="585"/>
          <a:stretch/>
        </p:blipFill>
        <p:spPr>
          <a:xfrm>
            <a:off x="6872426" y="0"/>
            <a:ext cx="5384766" cy="6858000"/>
          </a:xfrm>
          <a:prstGeom prst="rect">
            <a:avLst/>
          </a:prstGeom>
        </p:spPr>
      </p:pic>
    </p:spTree>
    <p:extLst>
      <p:ext uri="{BB962C8B-B14F-4D97-AF65-F5344CB8AC3E}">
        <p14:creationId xmlns:p14="http://schemas.microsoft.com/office/powerpoint/2010/main" val="3112451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3DCEF0-4093-1814-BBE6-A11FE7B6DC4E}"/>
              </a:ext>
            </a:extLst>
          </p:cNvPr>
          <p:cNvPicPr>
            <a:picLocks noChangeAspect="1"/>
          </p:cNvPicPr>
          <p:nvPr/>
        </p:nvPicPr>
        <p:blipFill>
          <a:blip r:embed="rId3"/>
          <a:stretch>
            <a:fillRect/>
          </a:stretch>
        </p:blipFill>
        <p:spPr>
          <a:xfrm>
            <a:off x="310852" y="1419101"/>
            <a:ext cx="11570295" cy="4807197"/>
          </a:xfrm>
          <a:prstGeom prst="rect">
            <a:avLst/>
          </a:prstGeom>
        </p:spPr>
      </p:pic>
      <p:pic>
        <p:nvPicPr>
          <p:cNvPr id="3" name="Picture 2">
            <a:extLst>
              <a:ext uri="{FF2B5EF4-FFF2-40B4-BE49-F238E27FC236}">
                <a16:creationId xmlns:a16="http://schemas.microsoft.com/office/drawing/2014/main" id="{C5894D1A-BF6D-A760-1312-41D6CBC15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48350"/>
            <a:ext cx="10033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3628821-AADB-B6EB-DC6D-C4980EB0950C}"/>
              </a:ext>
            </a:extLst>
          </p:cNvPr>
          <p:cNvSpPr txBox="1"/>
          <p:nvPr/>
        </p:nvSpPr>
        <p:spPr>
          <a:xfrm>
            <a:off x="501650" y="126435"/>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29DD1">
                    <a:lumMod val="50000"/>
                  </a:srgbClr>
                </a:solidFill>
                <a:effectLst/>
                <a:uLnTx/>
                <a:uFillTx/>
                <a:latin typeface="Calibri" panose="020F0502020204030204"/>
                <a:ea typeface="+mn-ea"/>
                <a:cs typeface="+mn-cs"/>
              </a:rPr>
              <a:t>Temperatures</a:t>
            </a:r>
          </a:p>
        </p:txBody>
      </p:sp>
    </p:spTree>
    <p:extLst>
      <p:ext uri="{BB962C8B-B14F-4D97-AF65-F5344CB8AC3E}">
        <p14:creationId xmlns:p14="http://schemas.microsoft.com/office/powerpoint/2010/main" val="33797252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C5F8-F14E-1880-D73F-DD1287391CF4}"/>
              </a:ext>
            </a:extLst>
          </p:cNvPr>
          <p:cNvPicPr>
            <a:picLocks noChangeAspect="1"/>
          </p:cNvPicPr>
          <p:nvPr/>
        </p:nvPicPr>
        <p:blipFill>
          <a:blip r:embed="rId2"/>
          <a:stretch>
            <a:fillRect/>
          </a:stretch>
        </p:blipFill>
        <p:spPr>
          <a:xfrm>
            <a:off x="4898571" y="1150637"/>
            <a:ext cx="7040988" cy="4788800"/>
          </a:xfrm>
          <a:prstGeom prst="rect">
            <a:avLst/>
          </a:prstGeom>
        </p:spPr>
      </p:pic>
      <p:pic>
        <p:nvPicPr>
          <p:cNvPr id="7" name="Picture 6">
            <a:extLst>
              <a:ext uri="{FF2B5EF4-FFF2-40B4-BE49-F238E27FC236}">
                <a16:creationId xmlns:a16="http://schemas.microsoft.com/office/drawing/2014/main" id="{EF71374E-0951-3594-A6BD-28F9565B5863}"/>
              </a:ext>
            </a:extLst>
          </p:cNvPr>
          <p:cNvPicPr>
            <a:picLocks noChangeAspect="1"/>
          </p:cNvPicPr>
          <p:nvPr/>
        </p:nvPicPr>
        <p:blipFill>
          <a:blip r:embed="rId3"/>
          <a:stretch>
            <a:fillRect/>
          </a:stretch>
        </p:blipFill>
        <p:spPr>
          <a:xfrm>
            <a:off x="252441" y="1288221"/>
            <a:ext cx="4129849" cy="4513633"/>
          </a:xfrm>
          <a:prstGeom prst="rect">
            <a:avLst/>
          </a:prstGeom>
        </p:spPr>
      </p:pic>
      <p:cxnSp>
        <p:nvCxnSpPr>
          <p:cNvPr id="9" name="Straight Arrow Connector 8">
            <a:extLst>
              <a:ext uri="{FF2B5EF4-FFF2-40B4-BE49-F238E27FC236}">
                <a16:creationId xmlns:a16="http://schemas.microsoft.com/office/drawing/2014/main" id="{74D2FF50-CDF7-3F0A-FC9D-073A9C7813A5}"/>
              </a:ext>
            </a:extLst>
          </p:cNvPr>
          <p:cNvCxnSpPr>
            <a:cxnSpLocks/>
          </p:cNvCxnSpPr>
          <p:nvPr/>
        </p:nvCxnSpPr>
        <p:spPr>
          <a:xfrm flipH="1">
            <a:off x="2533449" y="3067100"/>
            <a:ext cx="402771" cy="304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32658E1-0D80-0C49-FDE9-044DB66AAC47}"/>
              </a:ext>
            </a:extLst>
          </p:cNvPr>
          <p:cNvSpPr txBox="1"/>
          <p:nvPr/>
        </p:nvSpPr>
        <p:spPr>
          <a:xfrm>
            <a:off x="1990161" y="1866771"/>
            <a:ext cx="2493375"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CCBF9">
                    <a:lumMod val="25000"/>
                  </a:srgbClr>
                </a:solidFill>
                <a:effectLst/>
                <a:uLnTx/>
                <a:uFillTx/>
                <a:latin typeface="Calibri" panose="020F0502020204030204"/>
                <a:ea typeface="+mn-ea"/>
                <a:cs typeface="+mn-cs"/>
              </a:rPr>
              <a:t>Three Creek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CCBF9">
                    <a:lumMod val="25000"/>
                  </a:srgbClr>
                </a:solidFill>
                <a:effectLst/>
                <a:uLnTx/>
                <a:uFillTx/>
                <a:latin typeface="Calibri" panose="020F0502020204030204"/>
                <a:ea typeface="+mn-ea"/>
                <a:cs typeface="+mn-cs"/>
              </a:rPr>
              <a:t>Meadows SNOTEL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CCBF9">
                    <a:lumMod val="25000"/>
                  </a:srgbClr>
                </a:solidFill>
                <a:effectLst/>
                <a:uLnTx/>
                <a:uFillTx/>
                <a:latin typeface="Calibri" panose="020F0502020204030204"/>
                <a:ea typeface="+mn-ea"/>
                <a:cs typeface="+mn-cs"/>
              </a:rPr>
              <a:t>Site 5680’</a:t>
            </a:r>
          </a:p>
        </p:txBody>
      </p:sp>
      <p:sp>
        <p:nvSpPr>
          <p:cNvPr id="12" name="TextBox 11">
            <a:extLst>
              <a:ext uri="{FF2B5EF4-FFF2-40B4-BE49-F238E27FC236}">
                <a16:creationId xmlns:a16="http://schemas.microsoft.com/office/drawing/2014/main" id="{0F5B6771-EC04-9A1B-B458-70F97A58029B}"/>
              </a:ext>
            </a:extLst>
          </p:cNvPr>
          <p:cNvSpPr txBox="1"/>
          <p:nvPr/>
        </p:nvSpPr>
        <p:spPr>
          <a:xfrm>
            <a:off x="636305" y="0"/>
            <a:ext cx="101764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Three Creek Meadows SNOTEL Site hit ZERO Snow on March 7. When’s the last time that happened?</a:t>
            </a:r>
          </a:p>
        </p:txBody>
      </p:sp>
      <p:sp>
        <p:nvSpPr>
          <p:cNvPr id="13" name="TextBox 12">
            <a:extLst>
              <a:ext uri="{FF2B5EF4-FFF2-40B4-BE49-F238E27FC236}">
                <a16:creationId xmlns:a16="http://schemas.microsoft.com/office/drawing/2014/main" id="{28720ABB-36BA-17B4-2A81-C3433B7004A8}"/>
              </a:ext>
            </a:extLst>
          </p:cNvPr>
          <p:cNvSpPr txBox="1"/>
          <p:nvPr/>
        </p:nvSpPr>
        <p:spPr>
          <a:xfrm rot="16200000">
            <a:off x="3881368" y="3141067"/>
            <a:ext cx="183191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SWE (inches)</a:t>
            </a:r>
          </a:p>
        </p:txBody>
      </p:sp>
      <p:sp>
        <p:nvSpPr>
          <p:cNvPr id="14" name="TextBox 13">
            <a:extLst>
              <a:ext uri="{FF2B5EF4-FFF2-40B4-BE49-F238E27FC236}">
                <a16:creationId xmlns:a16="http://schemas.microsoft.com/office/drawing/2014/main" id="{3320FAD7-C129-10D1-C513-F1E6905B01F2}"/>
              </a:ext>
            </a:extLst>
          </p:cNvPr>
          <p:cNvSpPr txBox="1"/>
          <p:nvPr/>
        </p:nvSpPr>
        <p:spPr>
          <a:xfrm>
            <a:off x="8127429" y="5801854"/>
            <a:ext cx="73712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Year</a:t>
            </a:r>
          </a:p>
        </p:txBody>
      </p:sp>
      <p:sp>
        <p:nvSpPr>
          <p:cNvPr id="16" name="Oval 15">
            <a:extLst>
              <a:ext uri="{FF2B5EF4-FFF2-40B4-BE49-F238E27FC236}">
                <a16:creationId xmlns:a16="http://schemas.microsoft.com/office/drawing/2014/main" id="{79024B34-1BD0-5E81-D2D7-CCFC8E25D030}"/>
              </a:ext>
            </a:extLst>
          </p:cNvPr>
          <p:cNvSpPr/>
          <p:nvPr/>
        </p:nvSpPr>
        <p:spPr>
          <a:xfrm>
            <a:off x="10711543" y="5283200"/>
            <a:ext cx="963588" cy="76925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80087A4-2116-21B1-0C2E-9FD32477BED0}"/>
              </a:ext>
            </a:extLst>
          </p:cNvPr>
          <p:cNvSpPr txBox="1"/>
          <p:nvPr/>
        </p:nvSpPr>
        <p:spPr>
          <a:xfrm>
            <a:off x="6041879" y="1512828"/>
            <a:ext cx="47543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Three Creek Meadows SNOTEL SWE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On March 7 of every year since 1980</a:t>
            </a:r>
          </a:p>
        </p:txBody>
      </p:sp>
    </p:spTree>
    <p:extLst>
      <p:ext uri="{BB962C8B-B14F-4D97-AF65-F5344CB8AC3E}">
        <p14:creationId xmlns:p14="http://schemas.microsoft.com/office/powerpoint/2010/main" val="5770810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10;&#10;Description automatically generated">
            <a:extLst>
              <a:ext uri="{FF2B5EF4-FFF2-40B4-BE49-F238E27FC236}">
                <a16:creationId xmlns:a16="http://schemas.microsoft.com/office/drawing/2014/main" id="{8DB74F92-07B0-29A7-41F3-B771A2573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442" y="620266"/>
            <a:ext cx="6467686" cy="5640011"/>
          </a:xfrm>
          <a:prstGeom prst="rect">
            <a:avLst/>
          </a:prstGeom>
        </p:spPr>
      </p:pic>
      <p:pic>
        <p:nvPicPr>
          <p:cNvPr id="5" name="Picture 4">
            <a:extLst>
              <a:ext uri="{FF2B5EF4-FFF2-40B4-BE49-F238E27FC236}">
                <a16:creationId xmlns:a16="http://schemas.microsoft.com/office/drawing/2014/main" id="{3F94ECCB-46B7-D234-1941-CD34D27DB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8350"/>
            <a:ext cx="10033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hart, line chart&#10;&#10;Description automatically generated">
            <a:extLst>
              <a:ext uri="{FF2B5EF4-FFF2-40B4-BE49-F238E27FC236}">
                <a16:creationId xmlns:a16="http://schemas.microsoft.com/office/drawing/2014/main" id="{40106917-E1A9-1CB9-FDE6-2646B4DCE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1577" y="353883"/>
            <a:ext cx="3669132" cy="1589315"/>
          </a:xfrm>
          <a:prstGeom prst="rect">
            <a:avLst/>
          </a:prstGeom>
        </p:spPr>
      </p:pic>
      <p:sp>
        <p:nvSpPr>
          <p:cNvPr id="6" name="TextBox 5">
            <a:extLst>
              <a:ext uri="{FF2B5EF4-FFF2-40B4-BE49-F238E27FC236}">
                <a16:creationId xmlns:a16="http://schemas.microsoft.com/office/drawing/2014/main" id="{43A28E59-35B7-7037-6271-397914E103DB}"/>
              </a:ext>
            </a:extLst>
          </p:cNvPr>
          <p:cNvSpPr txBox="1"/>
          <p:nvPr/>
        </p:nvSpPr>
        <p:spPr>
          <a:xfrm>
            <a:off x="387890" y="-7065"/>
            <a:ext cx="114162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Water in the Upper Deschutes over the last 10 years</a:t>
            </a:r>
          </a:p>
        </p:txBody>
      </p:sp>
      <p:sp>
        <p:nvSpPr>
          <p:cNvPr id="10" name="Rectangle 9">
            <a:extLst>
              <a:ext uri="{FF2B5EF4-FFF2-40B4-BE49-F238E27FC236}">
                <a16:creationId xmlns:a16="http://schemas.microsoft.com/office/drawing/2014/main" id="{8CBA4407-3CC1-569D-37CC-5573B6B526C0}"/>
              </a:ext>
            </a:extLst>
          </p:cNvPr>
          <p:cNvSpPr/>
          <p:nvPr/>
        </p:nvSpPr>
        <p:spPr>
          <a:xfrm>
            <a:off x="10384971" y="924971"/>
            <a:ext cx="435429" cy="7078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1861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10;&#10;Description automatically generated">
            <a:extLst>
              <a:ext uri="{FF2B5EF4-FFF2-40B4-BE49-F238E27FC236}">
                <a16:creationId xmlns:a16="http://schemas.microsoft.com/office/drawing/2014/main" id="{8726C3B1-7643-FC50-E00E-4737D5C9B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726" y="883260"/>
            <a:ext cx="11530520" cy="5207331"/>
          </a:xfrm>
          <a:prstGeom prst="rect">
            <a:avLst/>
          </a:prstGeom>
        </p:spPr>
      </p:pic>
      <p:grpSp>
        <p:nvGrpSpPr>
          <p:cNvPr id="12" name="Group 11">
            <a:extLst>
              <a:ext uri="{FF2B5EF4-FFF2-40B4-BE49-F238E27FC236}">
                <a16:creationId xmlns:a16="http://schemas.microsoft.com/office/drawing/2014/main" id="{16CD5253-156A-2A90-BC7B-C44CE0802129}"/>
              </a:ext>
            </a:extLst>
          </p:cNvPr>
          <p:cNvGrpSpPr/>
          <p:nvPr/>
        </p:nvGrpSpPr>
        <p:grpSpPr>
          <a:xfrm>
            <a:off x="2075416" y="1208374"/>
            <a:ext cx="4348244" cy="1783594"/>
            <a:chOff x="1510019" y="851286"/>
            <a:chExt cx="4643725" cy="1904797"/>
          </a:xfrm>
        </p:grpSpPr>
        <p:sp>
          <p:nvSpPr>
            <p:cNvPr id="7" name="TextBox 6">
              <a:extLst>
                <a:ext uri="{FF2B5EF4-FFF2-40B4-BE49-F238E27FC236}">
                  <a16:creationId xmlns:a16="http://schemas.microsoft.com/office/drawing/2014/main" id="{4EE10F6B-2C64-6B4F-714C-08341942F1E8}"/>
                </a:ext>
              </a:extLst>
            </p:cNvPr>
            <p:cNvSpPr txBox="1"/>
            <p:nvPr/>
          </p:nvSpPr>
          <p:spPr>
            <a:xfrm>
              <a:off x="3749049" y="2460261"/>
              <a:ext cx="2404695" cy="295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*Using Water Years 1981-2025</a:t>
              </a:r>
            </a:p>
          </p:txBody>
        </p:sp>
        <p:sp>
          <p:nvSpPr>
            <p:cNvPr id="8" name="TextBox 7">
              <a:extLst>
                <a:ext uri="{FF2B5EF4-FFF2-40B4-BE49-F238E27FC236}">
                  <a16:creationId xmlns:a16="http://schemas.microsoft.com/office/drawing/2014/main" id="{21C4E59B-7419-6F11-7EC1-91DB71C10FF1}"/>
                </a:ext>
              </a:extLst>
            </p:cNvPr>
            <p:cNvSpPr txBox="1"/>
            <p:nvPr/>
          </p:nvSpPr>
          <p:spPr>
            <a:xfrm>
              <a:off x="2100755" y="851286"/>
              <a:ext cx="2995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AE44876A-FF61-FE8F-4F49-5BB7F1E35BE7}"/>
                </a:ext>
              </a:extLst>
            </p:cNvPr>
            <p:cNvSpPr txBox="1"/>
            <p:nvPr/>
          </p:nvSpPr>
          <p:spPr>
            <a:xfrm>
              <a:off x="2100754" y="1177249"/>
              <a:ext cx="2995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1999BF27-D25B-0550-C9DF-8DF84611B534}"/>
                </a:ext>
              </a:extLst>
            </p:cNvPr>
            <p:cNvSpPr txBox="1"/>
            <p:nvPr/>
          </p:nvSpPr>
          <p:spPr>
            <a:xfrm>
              <a:off x="1510019" y="2030689"/>
              <a:ext cx="2995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 name="Picture 1">
            <a:extLst>
              <a:ext uri="{FF2B5EF4-FFF2-40B4-BE49-F238E27FC236}">
                <a16:creationId xmlns:a16="http://schemas.microsoft.com/office/drawing/2014/main" id="{123905FB-2AA9-8B1C-57A1-5D6E49F6A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8350"/>
            <a:ext cx="10033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4581315-FA07-AAE4-C2B7-B6B4360BC432}"/>
              </a:ext>
            </a:extLst>
          </p:cNvPr>
          <p:cNvSpPr txBox="1"/>
          <p:nvPr/>
        </p:nvSpPr>
        <p:spPr>
          <a:xfrm>
            <a:off x="253135" y="123621"/>
            <a:ext cx="116857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The Importance of Natural Flow, Little Deschutes River</a:t>
            </a:r>
          </a:p>
        </p:txBody>
      </p:sp>
      <p:sp>
        <p:nvSpPr>
          <p:cNvPr id="13" name="TextBox 12">
            <a:extLst>
              <a:ext uri="{FF2B5EF4-FFF2-40B4-BE49-F238E27FC236}">
                <a16:creationId xmlns:a16="http://schemas.microsoft.com/office/drawing/2014/main" id="{39403C80-97C9-D567-212A-971467805538}"/>
              </a:ext>
            </a:extLst>
          </p:cNvPr>
          <p:cNvSpPr txBox="1"/>
          <p:nvPr/>
        </p:nvSpPr>
        <p:spPr>
          <a:xfrm rot="16200000">
            <a:off x="-1252663" y="2384047"/>
            <a:ext cx="33050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Discharge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cfs</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36C30018-2A6B-81AE-821E-792079BD6AB9}"/>
              </a:ext>
            </a:extLst>
          </p:cNvPr>
          <p:cNvSpPr txBox="1"/>
          <p:nvPr/>
        </p:nvSpPr>
        <p:spPr>
          <a:xfrm>
            <a:off x="5377463" y="5923660"/>
            <a:ext cx="33050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Water Year</a:t>
            </a:r>
          </a:p>
        </p:txBody>
      </p:sp>
      <p:sp>
        <p:nvSpPr>
          <p:cNvPr id="16" name="TextBox 15">
            <a:extLst>
              <a:ext uri="{FF2B5EF4-FFF2-40B4-BE49-F238E27FC236}">
                <a16:creationId xmlns:a16="http://schemas.microsoft.com/office/drawing/2014/main" id="{BE04AF2F-776E-E8A2-C6A0-09F3DE9E64EA}"/>
              </a:ext>
            </a:extLst>
          </p:cNvPr>
          <p:cNvSpPr txBox="1"/>
          <p:nvPr/>
        </p:nvSpPr>
        <p:spPr>
          <a:xfrm>
            <a:off x="9044940" y="1971939"/>
            <a:ext cx="26136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7FD5">
                    <a:lumMod val="60000"/>
                    <a:lumOff val="40000"/>
                  </a:srgbClr>
                </a:solidFill>
                <a:effectLst/>
                <a:uLnTx/>
                <a:uFillTx/>
                <a:latin typeface="Calibri" panose="020F0502020204030204"/>
                <a:ea typeface="+mn-ea"/>
                <a:cs typeface="+mn-cs"/>
              </a:rPr>
              <a:t>~100,000 ac-ft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7FD5">
                    <a:lumMod val="60000"/>
                    <a:lumOff val="40000"/>
                  </a:srgbClr>
                </a:solidFill>
                <a:effectLst/>
                <a:uLnTx/>
                <a:uFillTx/>
                <a:latin typeface="Calibri" panose="020F0502020204030204"/>
                <a:ea typeface="+mn-ea"/>
                <a:cs typeface="+mn-cs"/>
              </a:rPr>
              <a:t>Live flow for irrigation season</a:t>
            </a:r>
          </a:p>
        </p:txBody>
      </p:sp>
    </p:spTree>
    <p:extLst>
      <p:ext uri="{BB962C8B-B14F-4D97-AF65-F5344CB8AC3E}">
        <p14:creationId xmlns:p14="http://schemas.microsoft.com/office/powerpoint/2010/main" val="12303332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0336232E-AA60-50F5-C67C-2BDBC0012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535" y="835894"/>
            <a:ext cx="6674825" cy="5926435"/>
          </a:xfrm>
          <a:prstGeom prst="rect">
            <a:avLst/>
          </a:prstGeom>
        </p:spPr>
      </p:pic>
      <p:sp>
        <p:nvSpPr>
          <p:cNvPr id="8" name="TextBox 7">
            <a:extLst>
              <a:ext uri="{FF2B5EF4-FFF2-40B4-BE49-F238E27FC236}">
                <a16:creationId xmlns:a16="http://schemas.microsoft.com/office/drawing/2014/main" id="{38D28EA4-11C5-2D53-EFBB-F3B378E51BFA}"/>
              </a:ext>
            </a:extLst>
          </p:cNvPr>
          <p:cNvSpPr txBox="1"/>
          <p:nvPr/>
        </p:nvSpPr>
        <p:spPr>
          <a:xfrm>
            <a:off x="93860" y="0"/>
            <a:ext cx="1141621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“If we get 30” of water in the snowpack at Cascade Summit by April 1</a:t>
            </a:r>
            <a:r>
              <a:rPr kumimoji="0" lang="en-US" sz="3600" b="1" i="0" u="none" strike="noStrike" kern="1200" cap="none" spc="0" normalizeH="0" baseline="30000" noProof="0" dirty="0">
                <a:ln>
                  <a:noFill/>
                </a:ln>
                <a:solidFill>
                  <a:srgbClr val="002060"/>
                </a:solidFill>
                <a:effectLst/>
                <a:uLnTx/>
                <a:uFillTx/>
                <a:latin typeface="Calibri" panose="020F0502020204030204"/>
                <a:ea typeface="+mn-ea"/>
                <a:cs typeface="+mn-cs"/>
              </a:rPr>
              <a:t>st  </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we will be alright.”-</a:t>
            </a:r>
            <a:r>
              <a:rPr kumimoji="0" lang="en-US" sz="2000" b="1" i="1" u="none" strike="noStrike" kern="1200" cap="none" spc="0" normalizeH="0" baseline="0" noProof="0" dirty="0">
                <a:ln>
                  <a:noFill/>
                </a:ln>
                <a:solidFill>
                  <a:srgbClr val="002060"/>
                </a:solidFill>
                <a:effectLst/>
                <a:uLnTx/>
                <a:uFillTx/>
                <a:latin typeface="Calibri" panose="020F0502020204030204"/>
                <a:ea typeface="+mn-ea"/>
                <a:cs typeface="+mn-cs"/>
              </a:rPr>
              <a:t>Awbrey Perry Deschutes Watermaster 1933-1960</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
        <p:nvSpPr>
          <p:cNvPr id="9" name="Rectangle: Rounded Corners 8">
            <a:extLst>
              <a:ext uri="{FF2B5EF4-FFF2-40B4-BE49-F238E27FC236}">
                <a16:creationId xmlns:a16="http://schemas.microsoft.com/office/drawing/2014/main" id="{63BD7A30-F999-2E7C-952B-DBDD8DE3E154}"/>
              </a:ext>
            </a:extLst>
          </p:cNvPr>
          <p:cNvSpPr/>
          <p:nvPr/>
        </p:nvSpPr>
        <p:spPr>
          <a:xfrm>
            <a:off x="9127950" y="2813956"/>
            <a:ext cx="1088572" cy="55517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C2CD5684-C030-358D-F011-97D5068D0958}"/>
              </a:ext>
            </a:extLst>
          </p:cNvPr>
          <p:cNvSpPr/>
          <p:nvPr/>
        </p:nvSpPr>
        <p:spPr>
          <a:xfrm>
            <a:off x="9127950" y="3521528"/>
            <a:ext cx="1088572" cy="555172"/>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353DA2D-90EF-6285-79CA-A69652936C3E}"/>
              </a:ext>
            </a:extLst>
          </p:cNvPr>
          <p:cNvSpPr txBox="1"/>
          <p:nvPr/>
        </p:nvSpPr>
        <p:spPr>
          <a:xfrm rot="16200000">
            <a:off x="-3577515" y="3383614"/>
            <a:ext cx="1141621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Snow Water Equivalent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(SWE) inches</a:t>
            </a:r>
          </a:p>
        </p:txBody>
      </p:sp>
      <p:sp>
        <p:nvSpPr>
          <p:cNvPr id="12" name="TextBox 11">
            <a:extLst>
              <a:ext uri="{FF2B5EF4-FFF2-40B4-BE49-F238E27FC236}">
                <a16:creationId xmlns:a16="http://schemas.microsoft.com/office/drawing/2014/main" id="{8FFF4BB6-9C66-8376-C16B-E001525B5A67}"/>
              </a:ext>
            </a:extLst>
          </p:cNvPr>
          <p:cNvSpPr txBox="1"/>
          <p:nvPr/>
        </p:nvSpPr>
        <p:spPr>
          <a:xfrm>
            <a:off x="10216522" y="2874807"/>
            <a:ext cx="1743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April 1</a:t>
            </a:r>
          </a:p>
        </p:txBody>
      </p:sp>
      <p:sp>
        <p:nvSpPr>
          <p:cNvPr id="13" name="TextBox 12">
            <a:extLst>
              <a:ext uri="{FF2B5EF4-FFF2-40B4-BE49-F238E27FC236}">
                <a16:creationId xmlns:a16="http://schemas.microsoft.com/office/drawing/2014/main" id="{613307B4-590E-72AB-9758-78BC6192942D}"/>
              </a:ext>
            </a:extLst>
          </p:cNvPr>
          <p:cNvSpPr txBox="1"/>
          <p:nvPr/>
        </p:nvSpPr>
        <p:spPr>
          <a:xfrm>
            <a:off x="10216521" y="3568281"/>
            <a:ext cx="1743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 17</a:t>
            </a:r>
          </a:p>
        </p:txBody>
      </p:sp>
      <p:pic>
        <p:nvPicPr>
          <p:cNvPr id="4" name="Picture 3">
            <a:extLst>
              <a:ext uri="{FF2B5EF4-FFF2-40B4-BE49-F238E27FC236}">
                <a16:creationId xmlns:a16="http://schemas.microsoft.com/office/drawing/2014/main" id="{3AA273DA-1638-04E6-FDD8-C8DA06F92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8350"/>
            <a:ext cx="10033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5294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0">
            <a:extLst>
              <a:ext uri="{FF2B5EF4-FFF2-40B4-BE49-F238E27FC236}">
                <a16:creationId xmlns:a16="http://schemas.microsoft.com/office/drawing/2014/main" id="{BA2A8C51-B9EA-EE1B-F4C7-E2C4A9A31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724" y="157816"/>
            <a:ext cx="9790447" cy="660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FF6ECD0-6D73-74F8-A8A0-CD798725EF3C}"/>
              </a:ext>
            </a:extLst>
          </p:cNvPr>
          <p:cNvSpPr txBox="1"/>
          <p:nvPr/>
        </p:nvSpPr>
        <p:spPr>
          <a:xfrm rot="16200000">
            <a:off x="-633808" y="2982814"/>
            <a:ext cx="330506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highlight>
                  <a:srgbClr val="FFFFFF"/>
                </a:highlight>
                <a:uLnTx/>
                <a:uFillTx/>
                <a:latin typeface="Calibri" panose="020F0502020204030204"/>
                <a:ea typeface="+mn-ea"/>
                <a:cs typeface="+mn-cs"/>
              </a:rPr>
              <a:t>Annual Volume AC-ft Benham Falls</a:t>
            </a:r>
          </a:p>
        </p:txBody>
      </p:sp>
      <p:sp>
        <p:nvSpPr>
          <p:cNvPr id="5" name="TextBox 4">
            <a:extLst>
              <a:ext uri="{FF2B5EF4-FFF2-40B4-BE49-F238E27FC236}">
                <a16:creationId xmlns:a16="http://schemas.microsoft.com/office/drawing/2014/main" id="{A4BE2DB1-90DA-A032-D85C-D09FF9E6611B}"/>
              </a:ext>
            </a:extLst>
          </p:cNvPr>
          <p:cNvSpPr txBox="1"/>
          <p:nvPr/>
        </p:nvSpPr>
        <p:spPr>
          <a:xfrm>
            <a:off x="5040234" y="5603432"/>
            <a:ext cx="33050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highlight>
                  <a:srgbClr val="FFFFFF"/>
                </a:highlight>
                <a:uLnTx/>
                <a:uFillTx/>
                <a:latin typeface="Calibri" panose="020F0502020204030204"/>
                <a:ea typeface="+mn-ea"/>
                <a:cs typeface="+mn-cs"/>
              </a:rPr>
              <a:t>Water Year</a:t>
            </a:r>
          </a:p>
        </p:txBody>
      </p:sp>
      <p:sp>
        <p:nvSpPr>
          <p:cNvPr id="6" name="TextBox 5">
            <a:extLst>
              <a:ext uri="{FF2B5EF4-FFF2-40B4-BE49-F238E27FC236}">
                <a16:creationId xmlns:a16="http://schemas.microsoft.com/office/drawing/2014/main" id="{51574814-4F42-E1B6-EF0A-D194356B7DD2}"/>
              </a:ext>
            </a:extLst>
          </p:cNvPr>
          <p:cNvSpPr txBox="1"/>
          <p:nvPr/>
        </p:nvSpPr>
        <p:spPr>
          <a:xfrm rot="5400000">
            <a:off x="9229950" y="2982815"/>
            <a:ext cx="330506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highlight>
                  <a:srgbClr val="FFFFFF"/>
                </a:highlight>
                <a:uLnTx/>
                <a:uFillTx/>
                <a:latin typeface="Calibri" panose="020F0502020204030204"/>
                <a:ea typeface="+mn-ea"/>
                <a:cs typeface="+mn-cs"/>
              </a:rPr>
              <a:t>Annual Volume AC-ft Fall River</a:t>
            </a:r>
          </a:p>
        </p:txBody>
      </p:sp>
      <p:sp>
        <p:nvSpPr>
          <p:cNvPr id="7" name="TextBox 6">
            <a:extLst>
              <a:ext uri="{FF2B5EF4-FFF2-40B4-BE49-F238E27FC236}">
                <a16:creationId xmlns:a16="http://schemas.microsoft.com/office/drawing/2014/main" id="{43B8D8FF-FD24-6F10-8FF7-562E22117343}"/>
              </a:ext>
            </a:extLst>
          </p:cNvPr>
          <p:cNvSpPr txBox="1"/>
          <p:nvPr/>
        </p:nvSpPr>
        <p:spPr>
          <a:xfrm>
            <a:off x="6861837" y="1807334"/>
            <a:ext cx="33050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4A66AC">
                    <a:lumMod val="60000"/>
                    <a:lumOff val="40000"/>
                  </a:srgbClr>
                </a:solidFill>
                <a:effectLst/>
                <a:uLnTx/>
                <a:uFillTx/>
                <a:latin typeface="Calibri Light" panose="020F0302020204030204"/>
                <a:ea typeface="+mn-ea"/>
                <a:cs typeface="+mn-cs"/>
              </a:rPr>
              <a:t>Benham Falls</a:t>
            </a:r>
          </a:p>
        </p:txBody>
      </p:sp>
      <p:sp>
        <p:nvSpPr>
          <p:cNvPr id="8" name="TextBox 7">
            <a:extLst>
              <a:ext uri="{FF2B5EF4-FFF2-40B4-BE49-F238E27FC236}">
                <a16:creationId xmlns:a16="http://schemas.microsoft.com/office/drawing/2014/main" id="{50005FEF-7108-CB82-220D-760507A53149}"/>
              </a:ext>
            </a:extLst>
          </p:cNvPr>
          <p:cNvSpPr txBox="1"/>
          <p:nvPr/>
        </p:nvSpPr>
        <p:spPr>
          <a:xfrm>
            <a:off x="6861837" y="4188835"/>
            <a:ext cx="33050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ACCBF9">
                    <a:lumMod val="10000"/>
                  </a:srgbClr>
                </a:solidFill>
                <a:effectLst/>
                <a:highlight>
                  <a:srgbClr val="FFFFFF"/>
                </a:highlight>
                <a:uLnTx/>
                <a:uFillTx/>
                <a:latin typeface="Calibri Light" panose="020F0302020204030204"/>
                <a:ea typeface="+mn-ea"/>
                <a:cs typeface="+mn-cs"/>
              </a:rPr>
              <a:t>Fall River</a:t>
            </a:r>
          </a:p>
        </p:txBody>
      </p:sp>
    </p:spTree>
    <p:extLst>
      <p:ext uri="{BB962C8B-B14F-4D97-AF65-F5344CB8AC3E}">
        <p14:creationId xmlns:p14="http://schemas.microsoft.com/office/powerpoint/2010/main" val="3345275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130769-2832-FD5E-E091-21563C05D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8350"/>
            <a:ext cx="10033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0BF8E56-28E7-6D52-1948-132E1B597EFB}"/>
              </a:ext>
            </a:extLst>
          </p:cNvPr>
          <p:cNvPicPr>
            <a:picLocks noChangeAspect="1"/>
          </p:cNvPicPr>
          <p:nvPr/>
        </p:nvPicPr>
        <p:blipFill>
          <a:blip r:embed="rId3"/>
          <a:stretch>
            <a:fillRect/>
          </a:stretch>
        </p:blipFill>
        <p:spPr>
          <a:xfrm>
            <a:off x="1722276" y="63601"/>
            <a:ext cx="8666324" cy="6794399"/>
          </a:xfrm>
          <a:prstGeom prst="rect">
            <a:avLst/>
          </a:prstGeom>
        </p:spPr>
      </p:pic>
    </p:spTree>
    <p:extLst>
      <p:ext uri="{BB962C8B-B14F-4D97-AF65-F5344CB8AC3E}">
        <p14:creationId xmlns:p14="http://schemas.microsoft.com/office/powerpoint/2010/main" val="24900811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20BDF1-89EF-471B-9CAB-4B82B2213C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8350"/>
            <a:ext cx="10033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08759746-FACB-3F42-9772-561CB6774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0"/>
            <a:ext cx="88757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0796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220E3-015F-CB87-C45F-FE5FE22B3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8350"/>
            <a:ext cx="10033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FFFE747B-60F8-A3B6-491B-332316658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0"/>
            <a:ext cx="88757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452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BEA9A-6D43-044E-2263-A39E0D1DCA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7E864B-1A5A-FF67-45B6-F1B13FD46216}"/>
              </a:ext>
            </a:extLst>
          </p:cNvPr>
          <p:cNvSpPr>
            <a:spLocks noGrp="1"/>
          </p:cNvSpPr>
          <p:nvPr>
            <p:ph type="title"/>
          </p:nvPr>
        </p:nvSpPr>
        <p:spPr>
          <a:xfrm>
            <a:off x="0" y="42933"/>
            <a:ext cx="10741251" cy="1245399"/>
          </a:xfrm>
        </p:spPr>
        <p:txBody>
          <a:bodyPr/>
          <a:lstStyle/>
          <a:p>
            <a:r>
              <a:rPr lang="en-US" dirty="0">
                <a:solidFill>
                  <a:schemeClr val="accent1"/>
                </a:solidFill>
              </a:rPr>
              <a:t>Deschutes History</a:t>
            </a:r>
          </a:p>
        </p:txBody>
      </p:sp>
      <p:sp>
        <p:nvSpPr>
          <p:cNvPr id="4" name="Rectangle 3">
            <a:extLst>
              <a:ext uri="{FF2B5EF4-FFF2-40B4-BE49-F238E27FC236}">
                <a16:creationId xmlns:a16="http://schemas.microsoft.com/office/drawing/2014/main" id="{1A61ACEB-4104-CBD1-B7F5-B0265B94D966}"/>
              </a:ext>
            </a:extLst>
          </p:cNvPr>
          <p:cNvSpPr/>
          <p:nvPr/>
        </p:nvSpPr>
        <p:spPr>
          <a:xfrm>
            <a:off x="11353800" y="0"/>
            <a:ext cx="45719"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384FF21-1E5A-824B-E7D2-5E0192DB933F}"/>
              </a:ext>
            </a:extLst>
          </p:cNvPr>
          <p:cNvSpPr/>
          <p:nvPr/>
        </p:nvSpPr>
        <p:spPr>
          <a:xfrm>
            <a:off x="11353800" y="0"/>
            <a:ext cx="22565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CE1B3CFB-593B-210F-74AE-0F7A439464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62528" y="1334386"/>
            <a:ext cx="6814131" cy="552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a:extLst>
              <a:ext uri="{FF2B5EF4-FFF2-40B4-BE49-F238E27FC236}">
                <a16:creationId xmlns:a16="http://schemas.microsoft.com/office/drawing/2014/main" id="{C1A22BD3-855C-D1F3-69CB-58E5662E9896}"/>
              </a:ext>
            </a:extLst>
          </p:cNvPr>
          <p:cNvSpPr txBox="1">
            <a:spLocks noChangeArrowheads="1"/>
          </p:cNvSpPr>
          <p:nvPr/>
        </p:nvSpPr>
        <p:spPr>
          <a:xfrm>
            <a:off x="1" y="1334386"/>
            <a:ext cx="4562528" cy="5523614"/>
          </a:xfrm>
          <a:prstGeom prst="rect">
            <a:avLst/>
          </a:prstGeom>
          <a:solidFill>
            <a:srgbClr val="F2F2F2">
              <a:alpha val="0"/>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b="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sz="2000" dirty="0">
                <a:effectDag name="">
                  <a:cont type="tree" name="">
                    <a:effect ref="fillLine"/>
                    <a:outerShdw dist="38100" dir="13500000" algn="br">
                      <a:srgbClr val="4C4CE5"/>
                    </a:outerShdw>
                  </a:cont>
                  <a:cont type="tree" name="">
                    <a:effect ref="fillLine"/>
                    <a:outerShdw dist="38100" dir="2700000" algn="tl">
                      <a:srgbClr val="00005B"/>
                    </a:outerShdw>
                  </a:cont>
                  <a:effect ref="fillLine"/>
                </a:effectDag>
              </a:rPr>
              <a:t>Central Oregon largely passed by</a:t>
            </a:r>
          </a:p>
          <a:p>
            <a:pPr>
              <a:defRPr/>
            </a:pPr>
            <a:r>
              <a:rPr lang="en-US" altLang="en-US" sz="2000" dirty="0">
                <a:effectDag name="">
                  <a:cont type="tree" name="">
                    <a:effect ref="fillLine"/>
                    <a:outerShdw dist="38100" dir="13500000" algn="br">
                      <a:srgbClr val="4C4CE5"/>
                    </a:outerShdw>
                  </a:cont>
                  <a:cont type="tree" name="">
                    <a:effect ref="fillLine"/>
                    <a:outerShdw dist="38100" dir="2700000" algn="tl">
                      <a:srgbClr val="00005B"/>
                    </a:outerShdw>
                  </a:cont>
                  <a:effect ref="fillLine"/>
                </a:effectDag>
              </a:rPr>
              <a:t>Carey Act (1894)</a:t>
            </a:r>
          </a:p>
          <a:p>
            <a:pPr>
              <a:defRPr/>
            </a:pPr>
            <a:r>
              <a:rPr lang="en-US" altLang="en-US" sz="2000" dirty="0">
                <a:effectDag name="">
                  <a:cont type="tree" name="">
                    <a:effect ref="fillLine"/>
                    <a:outerShdw dist="38100" dir="13500000" algn="br">
                      <a:srgbClr val="4C4CE5"/>
                    </a:outerShdw>
                  </a:cont>
                  <a:cont type="tree" name="">
                    <a:effect ref="fillLine"/>
                    <a:outerShdw dist="38100" dir="2700000" algn="tl">
                      <a:srgbClr val="00005B"/>
                    </a:outerShdw>
                  </a:cont>
                  <a:effect ref="fillLine"/>
                </a:effectDag>
              </a:rPr>
              <a:t>Reclamation Act (1902)</a:t>
            </a:r>
          </a:p>
          <a:p>
            <a:pPr>
              <a:defRPr/>
            </a:pPr>
            <a:r>
              <a:rPr lang="en-US" altLang="en-US" sz="2000" dirty="0">
                <a:effectDag name="">
                  <a:cont type="tree" name="">
                    <a:effect ref="fillLine"/>
                    <a:outerShdw dist="38100" dir="13500000" algn="br">
                      <a:srgbClr val="4C4CE5"/>
                    </a:outerShdw>
                  </a:cont>
                  <a:cont type="tree" name="">
                    <a:effect ref="fillLine"/>
                    <a:outerShdw dist="38100" dir="2700000" algn="tl">
                      <a:srgbClr val="00005B"/>
                    </a:outerShdw>
                  </a:cont>
                  <a:effect ref="fillLine"/>
                </a:effectDag>
              </a:rPr>
              <a:t>Deschutes River fully appropriated (1913)</a:t>
            </a:r>
          </a:p>
          <a:p>
            <a:pPr>
              <a:defRPr/>
            </a:pPr>
            <a:r>
              <a:rPr lang="en-US" altLang="en-US" sz="2000" dirty="0">
                <a:effectDag name="">
                  <a:cont type="tree" name="">
                    <a:effect ref="fillLine"/>
                    <a:outerShdw dist="38100" dir="13500000" algn="br">
                      <a:srgbClr val="4C4CE5"/>
                    </a:outerShdw>
                  </a:cont>
                  <a:cont type="tree" name="">
                    <a:effect ref="fillLine"/>
                    <a:outerShdw dist="38100" dir="2700000" algn="tl">
                      <a:srgbClr val="00005B"/>
                    </a:outerShdw>
                  </a:cont>
                  <a:effect ref="fillLine"/>
                </a:effectDag>
              </a:rPr>
              <a:t>Reservoir development(1922-1949)</a:t>
            </a:r>
          </a:p>
          <a:p>
            <a:pPr>
              <a:defRPr/>
            </a:pPr>
            <a:r>
              <a:rPr lang="en-US" altLang="en-US" sz="2000" dirty="0">
                <a:effectDag name="">
                  <a:cont type="tree" name="">
                    <a:effect ref="fillLine"/>
                    <a:outerShdw dist="38100" dir="13500000" algn="br">
                      <a:srgbClr val="4C4CE5"/>
                    </a:outerShdw>
                  </a:cont>
                  <a:cont type="tree" name="">
                    <a:effect ref="fillLine"/>
                    <a:outerShdw dist="38100" dir="2700000" algn="tl">
                      <a:srgbClr val="00005B"/>
                    </a:outerShdw>
                  </a:cont>
                  <a:effect ref="fillLine"/>
                </a:effectDag>
              </a:rPr>
              <a:t>Gentleman’s agreement (1962)</a:t>
            </a:r>
          </a:p>
          <a:p>
            <a:pPr>
              <a:defRPr/>
            </a:pPr>
            <a:r>
              <a:rPr lang="en-US" altLang="en-US" sz="2000" dirty="0">
                <a:effectDag name="">
                  <a:cont type="tree" name="">
                    <a:effect ref="fillLine"/>
                    <a:outerShdw dist="38100" dir="13500000" algn="br">
                      <a:srgbClr val="4C4CE5"/>
                    </a:outerShdw>
                  </a:cont>
                  <a:cont type="tree" name="">
                    <a:effect ref="fillLine"/>
                    <a:outerShdw dist="38100" dir="2700000" algn="tl">
                      <a:srgbClr val="00005B"/>
                    </a:outerShdw>
                  </a:cont>
                  <a:effect ref="fillLine"/>
                </a:effectDag>
              </a:rPr>
              <a:t>Instream water rights act (1987)</a:t>
            </a:r>
          </a:p>
          <a:p>
            <a:pPr>
              <a:defRPr/>
            </a:pPr>
            <a:r>
              <a:rPr lang="en-US" altLang="en-US" sz="2000" dirty="0">
                <a:effectDag name="">
                  <a:cont type="tree" name="">
                    <a:effect ref="fillLine"/>
                    <a:outerShdw dist="38100" dir="13500000" algn="br">
                      <a:srgbClr val="4C4CE5"/>
                    </a:outerShdw>
                  </a:cont>
                  <a:cont type="tree" name="">
                    <a:effect ref="fillLine"/>
                    <a:outerShdw dist="38100" dir="2700000" algn="tl">
                      <a:srgbClr val="00005B"/>
                    </a:outerShdw>
                  </a:cont>
                  <a:effect ref="fillLine"/>
                </a:effectDag>
              </a:rPr>
              <a:t>Shift from timber and agriculture to scenic recreation in modern times</a:t>
            </a:r>
          </a:p>
          <a:p>
            <a:pPr lvl="1">
              <a:defRPr/>
            </a:pPr>
            <a:endParaRPr lang="en-US" altLang="en-US" sz="1600" dirty="0">
              <a:effectDag name="">
                <a:cont type="tree" name="">
                  <a:effect ref="fillLine"/>
                  <a:outerShdw dist="38100" dir="13500000" algn="br">
                    <a:srgbClr val="4C4CE5"/>
                  </a:outerShdw>
                </a:cont>
                <a:cont type="tree" name="">
                  <a:effect ref="fillLine"/>
                  <a:outerShdw dist="38100" dir="2700000" algn="tl">
                    <a:srgbClr val="00005B"/>
                  </a:outerShdw>
                </a:cont>
                <a:effect ref="fillLine"/>
              </a:effectDag>
            </a:endParaRPr>
          </a:p>
          <a:p>
            <a:pPr>
              <a:defRPr/>
            </a:pPr>
            <a:endParaRPr lang="en-US" altLang="en-US" dirty="0">
              <a:solidFill>
                <a:schemeClr val="bg1"/>
              </a:solidFill>
              <a:effectDag name="">
                <a:cont type="tree" name="">
                  <a:effect ref="fillLine"/>
                  <a:outerShdw dist="38100" dir="13500000" algn="br">
                    <a:srgbClr val="4C4CE5"/>
                  </a:outerShdw>
                </a:cont>
                <a:cont type="tree" name="">
                  <a:effect ref="fillLine"/>
                  <a:outerShdw dist="38100" dir="2700000" algn="tl">
                    <a:srgbClr val="00005B"/>
                  </a:outerShdw>
                </a:cont>
                <a:effect ref="fillLine"/>
              </a:effectDag>
            </a:endParaRPr>
          </a:p>
        </p:txBody>
      </p:sp>
    </p:spTree>
    <p:extLst>
      <p:ext uri="{BB962C8B-B14F-4D97-AF65-F5344CB8AC3E}">
        <p14:creationId xmlns:p14="http://schemas.microsoft.com/office/powerpoint/2010/main" val="2396993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93B07-C74B-C4C3-0D1F-4A4D39FFDE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05086E-DBAA-05DC-FDEA-75A798D5BC30}"/>
              </a:ext>
            </a:extLst>
          </p:cNvPr>
          <p:cNvSpPr>
            <a:spLocks noGrp="1"/>
          </p:cNvSpPr>
          <p:nvPr>
            <p:ph type="ctrTitle"/>
          </p:nvPr>
        </p:nvSpPr>
        <p:spPr>
          <a:xfrm>
            <a:off x="478755" y="207389"/>
            <a:ext cx="5947043" cy="999241"/>
          </a:xfrm>
        </p:spPr>
        <p:txBody>
          <a:bodyPr>
            <a:normAutofit/>
          </a:bodyPr>
          <a:lstStyle/>
          <a:p>
            <a:pPr algn="l"/>
            <a:r>
              <a:rPr lang="en-US" sz="3600" b="0" spc="0" dirty="0"/>
              <a:t>Carey Act (1894)</a:t>
            </a:r>
          </a:p>
        </p:txBody>
      </p:sp>
      <p:sp>
        <p:nvSpPr>
          <p:cNvPr id="3" name="Subtitle 2">
            <a:extLst>
              <a:ext uri="{FF2B5EF4-FFF2-40B4-BE49-F238E27FC236}">
                <a16:creationId xmlns:a16="http://schemas.microsoft.com/office/drawing/2014/main" id="{691E6720-54CF-1E4E-B79A-CA21EA9822F1}"/>
              </a:ext>
            </a:extLst>
          </p:cNvPr>
          <p:cNvSpPr>
            <a:spLocks noGrp="1"/>
          </p:cNvSpPr>
          <p:nvPr>
            <p:ph type="subTitle" idx="1"/>
          </p:nvPr>
        </p:nvSpPr>
        <p:spPr>
          <a:xfrm>
            <a:off x="712670" y="1889854"/>
            <a:ext cx="5018279" cy="3078291"/>
          </a:xfrm>
        </p:spPr>
        <p:txBody>
          <a:bodyPr>
            <a:noAutofit/>
          </a:bodyPr>
          <a:lstStyle/>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Oregon accepted the Carey Act in 1901 on condition that private developers front the capital to make the project viable.</a:t>
            </a:r>
          </a:p>
          <a:p>
            <a:pPr marL="285750" indent="-285750" algn="l">
              <a:buFont typeface="Arial" panose="020B0604020202020204" pitchFamily="34" charset="0"/>
              <a:buChar char="•"/>
            </a:pPr>
            <a:r>
              <a:rPr lang="en-US" dirty="0">
                <a:latin typeface="Calibri" panose="020F0502020204030204" pitchFamily="34" charset="0"/>
                <a:cs typeface="Calibri" panose="020F0502020204030204" pitchFamily="34" charset="0"/>
              </a:rPr>
              <a:t>Citizens given 160 acres of land as long as you irrigated at least 20 acres.</a:t>
            </a:r>
          </a:p>
        </p:txBody>
      </p:sp>
      <p:pic>
        <p:nvPicPr>
          <p:cNvPr id="8" name="Picture Placeholder 7">
            <a:extLst>
              <a:ext uri="{FF2B5EF4-FFF2-40B4-BE49-F238E27FC236}">
                <a16:creationId xmlns:a16="http://schemas.microsoft.com/office/drawing/2014/main" id="{77BF2CE1-9D33-CAB2-1206-0C945FFF4491}"/>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926" r="926"/>
          <a:stretch/>
        </p:blipFill>
        <p:spPr>
          <a:xfrm>
            <a:off x="6872426" y="0"/>
            <a:ext cx="5384766" cy="6858000"/>
          </a:xfrm>
          <a:prstGeom prst="rect">
            <a:avLst/>
          </a:prstGeom>
        </p:spPr>
      </p:pic>
    </p:spTree>
    <p:extLst>
      <p:ext uri="{BB962C8B-B14F-4D97-AF65-F5344CB8AC3E}">
        <p14:creationId xmlns:p14="http://schemas.microsoft.com/office/powerpoint/2010/main" val="3083420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3D6D3-A1BD-AC84-B2DE-28BAC81C475A}"/>
            </a:ext>
          </a:extLst>
        </p:cNvPr>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EF43F5B-91F3-1B54-ECE3-0094958EC46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097" r="7097"/>
          <a:stretch/>
        </p:blipFill>
        <p:spPr>
          <a:xfrm>
            <a:off x="5192813" y="0"/>
            <a:ext cx="7047758" cy="6858000"/>
          </a:xfrm>
          <a:prstGeom prst="rect">
            <a:avLst/>
          </a:prstGeom>
        </p:spPr>
      </p:pic>
      <p:sp>
        <p:nvSpPr>
          <p:cNvPr id="5" name="Title 1">
            <a:extLst>
              <a:ext uri="{FF2B5EF4-FFF2-40B4-BE49-F238E27FC236}">
                <a16:creationId xmlns:a16="http://schemas.microsoft.com/office/drawing/2014/main" id="{4D01656F-CDF8-8065-3F3E-8A734EA01ABB}"/>
              </a:ext>
            </a:extLst>
          </p:cNvPr>
          <p:cNvSpPr>
            <a:spLocks noGrp="1"/>
          </p:cNvSpPr>
          <p:nvPr>
            <p:ph type="title"/>
          </p:nvPr>
        </p:nvSpPr>
        <p:spPr>
          <a:xfrm>
            <a:off x="467052" y="477608"/>
            <a:ext cx="4225320" cy="1022808"/>
          </a:xfrm>
        </p:spPr>
        <p:txBody>
          <a:bodyPr>
            <a:normAutofit fontScale="90000"/>
          </a:bodyPr>
          <a:lstStyle/>
          <a:p>
            <a:r>
              <a:rPr lang="en-US" sz="4800" b="0" spc="0" dirty="0">
                <a:solidFill>
                  <a:schemeClr val="accent1"/>
                </a:solidFill>
                <a:latin typeface="+mj-lt"/>
              </a:rPr>
              <a:t>Geology and Geography</a:t>
            </a:r>
          </a:p>
        </p:txBody>
      </p:sp>
      <p:sp>
        <p:nvSpPr>
          <p:cNvPr id="6" name="Text Placeholder 3">
            <a:extLst>
              <a:ext uri="{FF2B5EF4-FFF2-40B4-BE49-F238E27FC236}">
                <a16:creationId xmlns:a16="http://schemas.microsoft.com/office/drawing/2014/main" id="{62EC78C1-9976-6B4C-ACD7-02534A2D759C}"/>
              </a:ext>
            </a:extLst>
          </p:cNvPr>
          <p:cNvSpPr>
            <a:spLocks noGrp="1"/>
          </p:cNvSpPr>
          <p:nvPr>
            <p:ph type="body" sz="half" idx="2"/>
          </p:nvPr>
        </p:nvSpPr>
        <p:spPr>
          <a:xfrm>
            <a:off x="320511" y="1616149"/>
            <a:ext cx="4225319" cy="4912242"/>
          </a:xfrm>
        </p:spPr>
        <p:txBody>
          <a:bodyPr>
            <a:normAutofit/>
          </a:bodyPr>
          <a:lstStyle/>
          <a:p>
            <a:pPr marL="342900" indent="-342900">
              <a:lnSpc>
                <a:spcPct val="100000"/>
              </a:lnSpc>
              <a:buFont typeface="Arial" panose="020B0604020202020204" pitchFamily="34" charset="0"/>
              <a:buChar char="•"/>
              <a:defRPr/>
            </a:pPr>
            <a:r>
              <a:rPr lang="en-US" sz="2000" b="0" dirty="0">
                <a:solidFill>
                  <a:schemeClr val="accent1"/>
                </a:solidFill>
                <a:latin typeface="+mj-lt"/>
              </a:rPr>
              <a:t>High Cascades</a:t>
            </a:r>
          </a:p>
          <a:p>
            <a:pPr marL="800100" lvl="1" indent="-342900">
              <a:lnSpc>
                <a:spcPct val="100000"/>
              </a:lnSpc>
              <a:buFont typeface="Arial" panose="020B0604020202020204" pitchFamily="34" charset="0"/>
              <a:buChar char="•"/>
              <a:defRPr/>
            </a:pPr>
            <a:r>
              <a:rPr lang="en-US" sz="2000" b="0" dirty="0">
                <a:solidFill>
                  <a:schemeClr val="accent1"/>
                </a:solidFill>
                <a:latin typeface="+mj-lt"/>
              </a:rPr>
              <a:t>150 -200” </a:t>
            </a:r>
            <a:r>
              <a:rPr lang="en-US" sz="2000" b="0" dirty="0" err="1">
                <a:solidFill>
                  <a:schemeClr val="accent1"/>
                </a:solidFill>
                <a:latin typeface="+mj-lt"/>
              </a:rPr>
              <a:t>precip</a:t>
            </a:r>
            <a:r>
              <a:rPr lang="en-US" sz="2000" b="0" dirty="0">
                <a:solidFill>
                  <a:schemeClr val="accent1"/>
                </a:solidFill>
                <a:latin typeface="+mj-lt"/>
              </a:rPr>
              <a:t>/year </a:t>
            </a:r>
          </a:p>
          <a:p>
            <a:pPr marL="342900" indent="-342900">
              <a:lnSpc>
                <a:spcPct val="100000"/>
              </a:lnSpc>
              <a:buFont typeface="Arial" panose="020B0604020202020204" pitchFamily="34" charset="0"/>
              <a:buChar char="•"/>
              <a:defRPr/>
            </a:pPr>
            <a:r>
              <a:rPr lang="en-US" sz="2000" b="0" dirty="0">
                <a:solidFill>
                  <a:schemeClr val="accent1"/>
                </a:solidFill>
                <a:latin typeface="+mj-lt"/>
              </a:rPr>
              <a:t>High Desert</a:t>
            </a:r>
          </a:p>
          <a:p>
            <a:pPr marL="800100" lvl="1" indent="-342900">
              <a:lnSpc>
                <a:spcPct val="100000"/>
              </a:lnSpc>
              <a:buFont typeface="Arial" panose="020B0604020202020204" pitchFamily="34" charset="0"/>
              <a:buChar char="•"/>
              <a:defRPr/>
            </a:pPr>
            <a:r>
              <a:rPr lang="en-US" sz="2000" b="0" dirty="0">
                <a:solidFill>
                  <a:schemeClr val="accent1"/>
                </a:solidFill>
                <a:latin typeface="+mj-lt"/>
              </a:rPr>
              <a:t>Young lavas, tuffs, sands, gravels (very transmissive)</a:t>
            </a:r>
          </a:p>
          <a:p>
            <a:pPr marL="342900" indent="-342900">
              <a:lnSpc>
                <a:spcPct val="100000"/>
              </a:lnSpc>
              <a:buFont typeface="Arial" panose="020B0604020202020204" pitchFamily="34" charset="0"/>
              <a:buChar char="•"/>
              <a:defRPr/>
            </a:pPr>
            <a:r>
              <a:rPr lang="en-US" sz="2000" b="0" dirty="0">
                <a:solidFill>
                  <a:schemeClr val="accent1"/>
                </a:solidFill>
                <a:latin typeface="+mj-lt"/>
              </a:rPr>
              <a:t>Large, porous “sponge” creates Deschutes aquifer</a:t>
            </a:r>
          </a:p>
          <a:p>
            <a:pPr marL="342900" indent="-342900">
              <a:lnSpc>
                <a:spcPct val="100000"/>
              </a:lnSpc>
              <a:buFont typeface="Arial" panose="020B0604020202020204" pitchFamily="34" charset="0"/>
              <a:buChar char="•"/>
              <a:defRPr/>
            </a:pPr>
            <a:r>
              <a:rPr lang="en-US" sz="2000" b="0" dirty="0">
                <a:solidFill>
                  <a:schemeClr val="accent1"/>
                </a:solidFill>
                <a:latin typeface="+mj-lt"/>
              </a:rPr>
              <a:t>Spring fed system</a:t>
            </a:r>
          </a:p>
          <a:p>
            <a:pPr marL="800100" lvl="1" indent="-342900">
              <a:lnSpc>
                <a:spcPct val="100000"/>
              </a:lnSpc>
              <a:buFont typeface="Arial" panose="020B0604020202020204" pitchFamily="34" charset="0"/>
              <a:buChar char="•"/>
              <a:defRPr/>
            </a:pPr>
            <a:r>
              <a:rPr lang="en-US" sz="2000" dirty="0">
                <a:solidFill>
                  <a:schemeClr val="accent1"/>
                </a:solidFill>
                <a:latin typeface="+mj-lt"/>
              </a:rPr>
              <a:t>A</a:t>
            </a:r>
            <a:r>
              <a:rPr lang="en-US" sz="2000" b="0" dirty="0">
                <a:solidFill>
                  <a:schemeClr val="accent1"/>
                </a:solidFill>
                <a:latin typeface="+mj-lt"/>
              </a:rPr>
              <a:t>ttenuated spring flow = drought resi</a:t>
            </a:r>
            <a:r>
              <a:rPr lang="en-US" sz="2000" dirty="0">
                <a:solidFill>
                  <a:schemeClr val="accent1"/>
                </a:solidFill>
                <a:latin typeface="+mj-lt"/>
              </a:rPr>
              <a:t>liency</a:t>
            </a:r>
          </a:p>
          <a:p>
            <a:pPr marL="800100" lvl="1" indent="-342900">
              <a:lnSpc>
                <a:spcPct val="100000"/>
              </a:lnSpc>
              <a:buFont typeface="Arial" panose="020B0604020202020204" pitchFamily="34" charset="0"/>
              <a:buChar char="•"/>
              <a:defRPr/>
            </a:pPr>
            <a:r>
              <a:rPr lang="en-US" sz="2000" dirty="0">
                <a:solidFill>
                  <a:schemeClr val="accent1"/>
                </a:solidFill>
                <a:latin typeface="+mj-lt"/>
              </a:rPr>
              <a:t>Minimal surface water flows</a:t>
            </a:r>
            <a:endParaRPr lang="en-US" sz="2000" dirty="0">
              <a:latin typeface="+mn-lt"/>
            </a:endParaRPr>
          </a:p>
        </p:txBody>
      </p:sp>
    </p:spTree>
    <p:extLst>
      <p:ext uri="{BB962C8B-B14F-4D97-AF65-F5344CB8AC3E}">
        <p14:creationId xmlns:p14="http://schemas.microsoft.com/office/powerpoint/2010/main" val="1528136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120AD9-6BF9-4A7F-880F-1841EFEE7FEB}"/>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4A3A10D-7D5E-4932-A76F-CD1632FD3D96}" type="slidenum">
              <a:rPr kumimoji="0" lang="en-US" sz="1800" b="0" i="0" u="none" strike="noStrike" kern="1200" cap="none" spc="0" normalizeH="0" baseline="0" noProof="0" smtClean="0">
                <a:ln>
                  <a:noFill/>
                </a:ln>
                <a:solidFill>
                  <a:prstClr val="black"/>
                </a:solidFill>
                <a:effectLst/>
                <a:uLnTx/>
                <a:uFillTx/>
                <a:latin typeface="Univers"/>
                <a:ea typeface="+mn-ea"/>
                <a:cs typeface="Segoe UI" panose="020B0502040204020203"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black"/>
              </a:solidFill>
              <a:effectLst/>
              <a:uLnTx/>
              <a:uFillTx/>
              <a:latin typeface="Univers"/>
              <a:ea typeface="+mn-ea"/>
              <a:cs typeface="Segoe UI" panose="020B0502040204020203" pitchFamily="34" charset="0"/>
            </a:endParaRPr>
          </a:p>
        </p:txBody>
      </p:sp>
      <p:pic>
        <p:nvPicPr>
          <p:cNvPr id="5" name="Picture 4">
            <a:extLst>
              <a:ext uri="{FF2B5EF4-FFF2-40B4-BE49-F238E27FC236}">
                <a16:creationId xmlns:a16="http://schemas.microsoft.com/office/drawing/2014/main" id="{EC733092-DF4F-6E55-9017-746FEF0EE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1546" y="46826"/>
            <a:ext cx="5488201" cy="676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7A9DFAF9-7825-A7A8-10F6-1255944AC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66" y="1840160"/>
            <a:ext cx="6103685" cy="317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0921" y="0"/>
            <a:ext cx="10741251" cy="1339702"/>
          </a:xfrm>
        </p:spPr>
        <p:txBody>
          <a:bodyPr>
            <a:normAutofit/>
          </a:bodyPr>
          <a:lstStyle/>
          <a:p>
            <a:r>
              <a:rPr lang="en-US" dirty="0">
                <a:solidFill>
                  <a:schemeClr val="accent1"/>
                </a:solidFill>
              </a:rPr>
              <a:t>Deschutes River Basin:</a:t>
            </a:r>
            <a:br>
              <a:rPr lang="en-US" dirty="0">
                <a:solidFill>
                  <a:schemeClr val="accent1"/>
                </a:solidFill>
              </a:rPr>
            </a:br>
            <a:r>
              <a:rPr lang="en-US" sz="2400" dirty="0">
                <a:solidFill>
                  <a:schemeClr val="accent1"/>
                </a:solidFill>
              </a:rPr>
              <a:t>Surface and groundwater interaction</a:t>
            </a:r>
          </a:p>
        </p:txBody>
      </p:sp>
    </p:spTree>
    <p:extLst>
      <p:ext uri="{BB962C8B-B14F-4D97-AF65-F5344CB8AC3E}">
        <p14:creationId xmlns:p14="http://schemas.microsoft.com/office/powerpoint/2010/main" val="108802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WRD 1">
      <a:dk1>
        <a:srgbClr val="414042"/>
      </a:dk1>
      <a:lt1>
        <a:sysClr val="window" lastClr="FFFFFF"/>
      </a:lt1>
      <a:dk2>
        <a:srgbClr val="7D6856"/>
      </a:dk2>
      <a:lt2>
        <a:srgbClr val="0F9AD6"/>
      </a:lt2>
      <a:accent1>
        <a:srgbClr val="005DA6"/>
      </a:accent1>
      <a:accent2>
        <a:srgbClr val="337321"/>
      </a:accent2>
      <a:accent3>
        <a:srgbClr val="799A3D"/>
      </a:accent3>
      <a:accent4>
        <a:srgbClr val="7D6856"/>
      </a:accent4>
      <a:accent5>
        <a:srgbClr val="B8A999"/>
      </a:accent5>
      <a:accent6>
        <a:srgbClr val="D3CCBD"/>
      </a:accent6>
      <a:hlink>
        <a:srgbClr val="0F9AD6"/>
      </a:hlink>
      <a:folHlink>
        <a:srgbClr val="337321"/>
      </a:folHlink>
    </a:clrScheme>
    <a:fontScheme name="OWRD Fonts">
      <a:majorFont>
        <a:latin typeface="Franklin Gothic Medium"/>
        <a:ea typeface=""/>
        <a:cs typeface=""/>
      </a:majorFont>
      <a:minorFont>
        <a:latin typeface="Apto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A963642-4A01-426E-BF61-DF50E5A53CA2}" vid="{F6CDC60C-E26C-43F9-B1DA-9F2C713C2BB9}"/>
    </a:ext>
  </a:extLst>
</a:theme>
</file>

<file path=ppt/theme/theme3.xml><?xml version="1.0" encoding="utf-8"?>
<a:theme xmlns:a="http://schemas.openxmlformats.org/drawingml/2006/main" name="2_Office Theme">
  <a:themeElements>
    <a:clrScheme name="Custom 1">
      <a:dk1>
        <a:sysClr val="windowText" lastClr="000000"/>
      </a:dk1>
      <a:lt1>
        <a:sysClr val="window" lastClr="FFFFFF"/>
      </a:lt1>
      <a:dk2>
        <a:srgbClr val="8F6D47"/>
      </a:dk2>
      <a:lt2>
        <a:srgbClr val="00B0F0"/>
      </a:lt2>
      <a:accent1>
        <a:srgbClr val="215E99"/>
      </a:accent1>
      <a:accent2>
        <a:srgbClr val="008000"/>
      </a:accent2>
      <a:accent3>
        <a:srgbClr val="799A3D"/>
      </a:accent3>
      <a:accent4>
        <a:srgbClr val="8F6D47"/>
      </a:accent4>
      <a:accent5>
        <a:srgbClr val="BAA294"/>
      </a:accent5>
      <a:accent6>
        <a:srgbClr val="D7C7BB"/>
      </a:accent6>
      <a:hlink>
        <a:srgbClr val="00B0F0"/>
      </a:hlink>
      <a:folHlink>
        <a:srgbClr val="008000"/>
      </a:folHlink>
    </a:clrScheme>
    <a:fontScheme name="OWRD Custom">
      <a:majorFont>
        <a:latin typeface="Franklin Gothic Medium"/>
        <a:ea typeface=""/>
        <a:cs typeface=""/>
      </a:majorFont>
      <a:minorFont>
        <a:latin typeface="Univer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 Template - Open in Desktop App  -  Read-Only" id="{07FCF7E6-384E-4DEB-A878-6C0059C18210}" vid="{2D776DA6-C14B-4ADF-9BF3-56CB0A60C059}"/>
    </a:ext>
  </a:extLst>
</a:theme>
</file>

<file path=ppt/theme/theme4.xml><?xml version="1.0" encoding="utf-8"?>
<a:theme xmlns:a="http://schemas.openxmlformats.org/drawingml/2006/main" name="3_Office Theme">
  <a:themeElements>
    <a:clrScheme name="OWRD 1">
      <a:dk1>
        <a:srgbClr val="414042"/>
      </a:dk1>
      <a:lt1>
        <a:sysClr val="window" lastClr="FFFFFF"/>
      </a:lt1>
      <a:dk2>
        <a:srgbClr val="7D6856"/>
      </a:dk2>
      <a:lt2>
        <a:srgbClr val="0F9AD6"/>
      </a:lt2>
      <a:accent1>
        <a:srgbClr val="005DA6"/>
      </a:accent1>
      <a:accent2>
        <a:srgbClr val="337321"/>
      </a:accent2>
      <a:accent3>
        <a:srgbClr val="799A3D"/>
      </a:accent3>
      <a:accent4>
        <a:srgbClr val="7D6856"/>
      </a:accent4>
      <a:accent5>
        <a:srgbClr val="B8A999"/>
      </a:accent5>
      <a:accent6>
        <a:srgbClr val="D3CCBD"/>
      </a:accent6>
      <a:hlink>
        <a:srgbClr val="0F9AD6"/>
      </a:hlink>
      <a:folHlink>
        <a:srgbClr val="337321"/>
      </a:folHlink>
    </a:clrScheme>
    <a:fontScheme name="OWRD Custom">
      <a:majorFont>
        <a:latin typeface="Franklin Gothic Medium"/>
        <a:ea typeface=""/>
        <a:cs typeface=""/>
      </a:majorFont>
      <a:minorFont>
        <a:latin typeface="Univer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 Template - Open in Desktop App  -  Read-Only" id="{54C0A171-FF2C-40AA-A298-454CC9517F53}" vid="{1CAFB61A-3708-4607-ADAB-047C8016A98A}"/>
    </a:ext>
  </a:extLst>
</a:theme>
</file>

<file path=ppt/theme/theme5.xml><?xml version="1.0" encoding="utf-8"?>
<a:theme xmlns:a="http://schemas.openxmlformats.org/drawingml/2006/main" name="4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19DDCF0E5474439C9F2699344D3AE2" ma:contentTypeVersion="4" ma:contentTypeDescription="Create a new document." ma:contentTypeScope="" ma:versionID="aa121cbcc6676ef3dfa53f067b253104">
  <xsd:schema xmlns:xsd="http://www.w3.org/2001/XMLSchema" xmlns:xs="http://www.w3.org/2001/XMLSchema" xmlns:p="http://schemas.microsoft.com/office/2006/metadata/properties" xmlns:ns2="2f71dc65-bd7a-4691-96bf-b3e346c99c13" targetNamespace="http://schemas.microsoft.com/office/2006/metadata/properties" ma:root="true" ma:fieldsID="b136856b911632c74bfffaf7de46a2ec" ns2:_="">
    <xsd:import namespace="2f71dc65-bd7a-4691-96bf-b3e346c99c1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71dc65-bd7a-4691-96bf-b3e346c99c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13DFCD6-CC92-4C4E-97B1-2CF83EE2FF3C}">
  <ds:schemaRefs>
    <ds:schemaRef ds:uri="http://schemas.microsoft.com/sharepoint/v3/contenttype/forms"/>
  </ds:schemaRefs>
</ds:datastoreItem>
</file>

<file path=customXml/itemProps2.xml><?xml version="1.0" encoding="utf-8"?>
<ds:datastoreItem xmlns:ds="http://schemas.openxmlformats.org/officeDocument/2006/customXml" ds:itemID="{BB1920E1-D7B8-4BBE-871A-89F6EAD7CC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71dc65-bd7a-4691-96bf-b3e346c99c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916658-5514-4487-90AB-116479467761}">
  <ds:schemaRefs>
    <ds:schemaRef ds:uri="http://schemas.microsoft.com/office/2006/metadata/properties"/>
    <ds:schemaRef ds:uri="http://schemas.microsoft.com/office/infopath/2007/PartnerControls"/>
  </ds:schemaRefs>
</ds:datastoreItem>
</file>

<file path=docMetadata/LabelInfo.xml><?xml version="1.0" encoding="utf-8"?>
<clbl:labelList xmlns:clbl="http://schemas.microsoft.com/office/2020/mipLabelMetadata">
  <clbl:label id="{09b73270-2993-4076-be47-9c78f42a1e84}" enabled="1" method="Privileged" siteId="{aa3f6932-fa7c-47b4-a0ce-a598cad161cf}" removed="0"/>
</clbl:labelList>
</file>

<file path=docProps/app.xml><?xml version="1.0" encoding="utf-8"?>
<Properties xmlns="http://schemas.openxmlformats.org/officeDocument/2006/extended-properties" xmlns:vt="http://schemas.openxmlformats.org/officeDocument/2006/docPropsVTypes">
  <TotalTime>7017</TotalTime>
  <Words>3752</Words>
  <Application>Microsoft Office PowerPoint</Application>
  <PresentationFormat>Widescreen</PresentationFormat>
  <Paragraphs>439</Paragraphs>
  <Slides>58</Slides>
  <Notes>28</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58</vt:i4>
      </vt:variant>
    </vt:vector>
  </HeadingPairs>
  <TitlesOfParts>
    <vt:vector size="75" baseType="lpstr">
      <vt:lpstr>0egoe UI</vt:lpstr>
      <vt:lpstr>Aptos</vt:lpstr>
      <vt:lpstr>Aptos Display</vt:lpstr>
      <vt:lpstr>Arial</vt:lpstr>
      <vt:lpstr>Calibri</vt:lpstr>
      <vt:lpstr>Calibri Light</vt:lpstr>
      <vt:lpstr>Franklin Gothic Book</vt:lpstr>
      <vt:lpstr>Franklin Gothic Medium</vt:lpstr>
      <vt:lpstr>Segoe UI</vt:lpstr>
      <vt:lpstr>Segoe UI Semibold</vt:lpstr>
      <vt:lpstr>Univers</vt:lpstr>
      <vt:lpstr>Wingdings</vt:lpstr>
      <vt:lpstr>Office Theme</vt:lpstr>
      <vt:lpstr>1_Office Theme</vt:lpstr>
      <vt:lpstr>2_Office Theme</vt:lpstr>
      <vt:lpstr>3_Office Theme</vt:lpstr>
      <vt:lpstr>4_Office Theme</vt:lpstr>
      <vt:lpstr>PowerPoint Presentation</vt:lpstr>
      <vt:lpstr>Talk Outline</vt:lpstr>
      <vt:lpstr>Central Region</vt:lpstr>
      <vt:lpstr>Central Region Overview</vt:lpstr>
      <vt:lpstr>OWRD Regional Role</vt:lpstr>
      <vt:lpstr>Deschutes History</vt:lpstr>
      <vt:lpstr>Carey Act (1894)</vt:lpstr>
      <vt:lpstr>Geology and Geography</vt:lpstr>
      <vt:lpstr>Deschutes River Basin: Surface and groundwater interaction</vt:lpstr>
      <vt:lpstr>Groundwater Recharge</vt:lpstr>
      <vt:lpstr>PowerPoint Presentation</vt:lpstr>
      <vt:lpstr>Upper Deschutes Groundwater Study and Mitigation</vt:lpstr>
      <vt:lpstr>Groundwater Mitigation</vt:lpstr>
      <vt:lpstr>Groundwater Trends</vt:lpstr>
      <vt:lpstr>PowerPoint Presentation</vt:lpstr>
      <vt:lpstr>PowerPoint Presentation</vt:lpstr>
      <vt:lpstr>PowerPoint Presentation</vt:lpstr>
      <vt:lpstr>PowerPoint Presentation</vt:lpstr>
      <vt:lpstr>Water Right Development History: Oregon</vt:lpstr>
      <vt:lpstr>Key Tenets of Oregon Water Law</vt:lpstr>
      <vt:lpstr>Key Tenets of Oregon Water Law</vt:lpstr>
      <vt:lpstr>Key Tenets of Oregon Water Law</vt:lpstr>
      <vt:lpstr>Key Tenets of Oregon Water Law</vt:lpstr>
      <vt:lpstr>Key Tenets of Oregon Water Law</vt:lpstr>
      <vt:lpstr>Transferring a Water Right</vt:lpstr>
      <vt:lpstr>The Water Right Permit System</vt:lpstr>
      <vt:lpstr>PowerPoint Presentation</vt:lpstr>
      <vt:lpstr>PowerPoint Presentation</vt:lpstr>
      <vt:lpstr>Regulating Water Use</vt:lpstr>
      <vt:lpstr>Well ID Program Requirements</vt:lpstr>
      <vt:lpstr>PowerPoint Presentation</vt:lpstr>
      <vt:lpstr>TSID Water Rights</vt:lpstr>
      <vt:lpstr>TSID Challenges</vt:lpstr>
      <vt:lpstr>Declaring Drought</vt:lpstr>
      <vt:lpstr>Declaring Drought</vt:lpstr>
      <vt:lpstr>Declaring Drought</vt:lpstr>
      <vt:lpstr>Existing Drought Tools</vt:lpstr>
      <vt:lpstr>Conservation: Leasing and Irrigation Districts</vt:lpstr>
      <vt:lpstr>Conservation Efforts Instream Leasing</vt:lpstr>
      <vt:lpstr>Instream Water Rights</vt:lpstr>
      <vt:lpstr>Conservation Efforts Allocation of Conserved Water</vt:lpstr>
      <vt:lpstr>Conservation Efforts Deschutes Basin Alternative Pathway</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Oregon Water Resources Department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SUFIT Carolyn W * WRD</dc:creator>
  <cp:lastModifiedBy>SUFIT Carolyn W * WRD</cp:lastModifiedBy>
  <cp:revision>1</cp:revision>
  <dcterms:created xsi:type="dcterms:W3CDTF">2026-02-19T21:26:21Z</dcterms:created>
  <dcterms:modified xsi:type="dcterms:W3CDTF">2026-03-17T15:50:59Z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0x010100A919DDCF0E5474439C9F2699344D3AE2</vt:lpwstr>
  </property>
</Properties>
</file>