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8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7187A-56D5-4545-9B6B-F3318D99D904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FA388E-721F-4441-AD4A-27672F2B62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Common models: 90-01, 90-21, 90-99</a:t>
          </a:r>
        </a:p>
      </dgm:t>
    </dgm:pt>
    <dgm:pt modelId="{787F22F6-5503-46D2-B186-7EE389A1E1B6}" type="parTrans" cxnId="{08A601FC-20EA-4BA1-BEF9-8F249A30CC5F}">
      <dgm:prSet/>
      <dgm:spPr/>
      <dgm:t>
        <a:bodyPr/>
        <a:lstStyle/>
        <a:p>
          <a:endParaRPr lang="en-US"/>
        </a:p>
      </dgm:t>
    </dgm:pt>
    <dgm:pt modelId="{217B782F-A57E-4A46-959B-BF7098635955}" type="sibTrans" cxnId="{08A601FC-20EA-4BA1-BEF9-8F249A30CC5F}">
      <dgm:prSet/>
      <dgm:spPr/>
      <dgm:t>
        <a:bodyPr/>
        <a:lstStyle/>
        <a:p>
          <a:endParaRPr lang="en-US"/>
        </a:p>
      </dgm:t>
    </dgm:pt>
    <dgm:pt modelId="{4E2B7FEB-1454-45B7-B562-1E15A3CE17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Pilot-operated pressure reducing valves</a:t>
          </a:r>
        </a:p>
      </dgm:t>
    </dgm:pt>
    <dgm:pt modelId="{3715CBD9-1DC1-497C-ACDB-27B0991A200B}" type="parTrans" cxnId="{C79556EB-0083-4B9E-BF1D-74492BB4FDE8}">
      <dgm:prSet/>
      <dgm:spPr/>
      <dgm:t>
        <a:bodyPr/>
        <a:lstStyle/>
        <a:p>
          <a:endParaRPr lang="en-US"/>
        </a:p>
      </dgm:t>
    </dgm:pt>
    <dgm:pt modelId="{85A54AC5-1E16-4E29-B3DF-842A0A52EC05}" type="sibTrans" cxnId="{C79556EB-0083-4B9E-BF1D-74492BB4FDE8}">
      <dgm:prSet/>
      <dgm:spPr/>
      <dgm:t>
        <a:bodyPr/>
        <a:lstStyle/>
        <a:p>
          <a:endParaRPr lang="en-US"/>
        </a:p>
      </dgm:t>
    </dgm:pt>
    <dgm:pt modelId="{B531175F-BAA1-49AB-B2ED-9DF63CEC1E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Key components: valve body, diaphragm, pilot controls, strainer</a:t>
          </a:r>
        </a:p>
      </dgm:t>
    </dgm:pt>
    <dgm:pt modelId="{141FC7E9-2843-427C-9A80-73D30F0CCFE3}" type="parTrans" cxnId="{41E84EB0-6344-4D72-AA0E-06D67F3A0EDF}">
      <dgm:prSet/>
      <dgm:spPr/>
      <dgm:t>
        <a:bodyPr/>
        <a:lstStyle/>
        <a:p>
          <a:endParaRPr lang="en-US"/>
        </a:p>
      </dgm:t>
    </dgm:pt>
    <dgm:pt modelId="{530D3148-5F8F-44C7-8952-59C970ED0733}" type="sibTrans" cxnId="{41E84EB0-6344-4D72-AA0E-06D67F3A0EDF}">
      <dgm:prSet/>
      <dgm:spPr/>
      <dgm:t>
        <a:bodyPr/>
        <a:lstStyle/>
        <a:p>
          <a:endParaRPr lang="en-US"/>
        </a:p>
      </dgm:t>
    </dgm:pt>
    <dgm:pt modelId="{81EE254B-3420-4710-AF96-96DA177EA30A}" type="pres">
      <dgm:prSet presAssocID="{8A87187A-56D5-4545-9B6B-F3318D99D904}" presName="root" presStyleCnt="0">
        <dgm:presLayoutVars>
          <dgm:dir/>
          <dgm:resizeHandles val="exact"/>
        </dgm:presLayoutVars>
      </dgm:prSet>
      <dgm:spPr/>
    </dgm:pt>
    <dgm:pt modelId="{92781CF1-5806-47D5-A54C-843C501959D2}" type="pres">
      <dgm:prSet presAssocID="{8BFA388E-721F-4441-AD4A-27672F2B625C}" presName="compNode" presStyleCnt="0"/>
      <dgm:spPr/>
    </dgm:pt>
    <dgm:pt modelId="{334D5DB4-D4C9-4D65-B36D-35CAA7EBACC2}" type="pres">
      <dgm:prSet presAssocID="{8BFA388E-721F-4441-AD4A-27672F2B625C}" presName="bgRect" presStyleLbl="bgShp" presStyleIdx="0" presStyleCnt="3"/>
      <dgm:spPr/>
    </dgm:pt>
    <dgm:pt modelId="{29E16BBF-B3ED-4F6C-BAD7-4B49A9DE3753}" type="pres">
      <dgm:prSet presAssocID="{8BFA388E-721F-4441-AD4A-27672F2B625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A4EEB1A6-317B-49D6-AD56-5B5B79E5BEE1}" type="pres">
      <dgm:prSet presAssocID="{8BFA388E-721F-4441-AD4A-27672F2B625C}" presName="spaceRect" presStyleCnt="0"/>
      <dgm:spPr/>
    </dgm:pt>
    <dgm:pt modelId="{658F1BC5-7E9B-41F3-B6C3-029814068432}" type="pres">
      <dgm:prSet presAssocID="{8BFA388E-721F-4441-AD4A-27672F2B625C}" presName="parTx" presStyleLbl="revTx" presStyleIdx="0" presStyleCnt="3">
        <dgm:presLayoutVars>
          <dgm:chMax val="0"/>
          <dgm:chPref val="0"/>
        </dgm:presLayoutVars>
      </dgm:prSet>
      <dgm:spPr/>
    </dgm:pt>
    <dgm:pt modelId="{35555996-E127-4559-BC7D-AC604E13686A}" type="pres">
      <dgm:prSet presAssocID="{217B782F-A57E-4A46-959B-BF7098635955}" presName="sibTrans" presStyleCnt="0"/>
      <dgm:spPr/>
    </dgm:pt>
    <dgm:pt modelId="{426ED324-62E2-4264-A0CC-64133545DAF4}" type="pres">
      <dgm:prSet presAssocID="{4E2B7FEB-1454-45B7-B562-1E15A3CE17DB}" presName="compNode" presStyleCnt="0"/>
      <dgm:spPr/>
    </dgm:pt>
    <dgm:pt modelId="{22F9AFDC-FEA4-4F95-9380-1F0C0782773B}" type="pres">
      <dgm:prSet presAssocID="{4E2B7FEB-1454-45B7-B562-1E15A3CE17DB}" presName="bgRect" presStyleLbl="bgShp" presStyleIdx="1" presStyleCnt="3"/>
      <dgm:spPr/>
    </dgm:pt>
    <dgm:pt modelId="{8AAF9A49-B297-4D35-BF97-6844AABCF74A}" type="pres">
      <dgm:prSet presAssocID="{4E2B7FEB-1454-45B7-B562-1E15A3CE17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A50B3238-DD73-444D-9F1E-26B3594E88E5}" type="pres">
      <dgm:prSet presAssocID="{4E2B7FEB-1454-45B7-B562-1E15A3CE17DB}" presName="spaceRect" presStyleCnt="0"/>
      <dgm:spPr/>
    </dgm:pt>
    <dgm:pt modelId="{017151F6-D028-42F9-AD5B-61B456D1CFAC}" type="pres">
      <dgm:prSet presAssocID="{4E2B7FEB-1454-45B7-B562-1E15A3CE17DB}" presName="parTx" presStyleLbl="revTx" presStyleIdx="1" presStyleCnt="3">
        <dgm:presLayoutVars>
          <dgm:chMax val="0"/>
          <dgm:chPref val="0"/>
        </dgm:presLayoutVars>
      </dgm:prSet>
      <dgm:spPr/>
    </dgm:pt>
    <dgm:pt modelId="{0BF1BFE7-B0BB-4B53-BE81-3E2702635695}" type="pres">
      <dgm:prSet presAssocID="{85A54AC5-1E16-4E29-B3DF-842A0A52EC05}" presName="sibTrans" presStyleCnt="0"/>
      <dgm:spPr/>
    </dgm:pt>
    <dgm:pt modelId="{E304FF10-934B-474F-8EC2-1E035895F347}" type="pres">
      <dgm:prSet presAssocID="{B531175F-BAA1-49AB-B2ED-9DF63CEC1EBA}" presName="compNode" presStyleCnt="0"/>
      <dgm:spPr/>
    </dgm:pt>
    <dgm:pt modelId="{DCD9AC08-0137-49EB-9111-D5E6CA480B8E}" type="pres">
      <dgm:prSet presAssocID="{B531175F-BAA1-49AB-B2ED-9DF63CEC1EBA}" presName="bgRect" presStyleLbl="bgShp" presStyleIdx="2" presStyleCnt="3"/>
      <dgm:spPr/>
    </dgm:pt>
    <dgm:pt modelId="{4E3DFD44-DFA5-452A-967F-9033781C205F}" type="pres">
      <dgm:prSet presAssocID="{B531175F-BAA1-49AB-B2ED-9DF63CEC1E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E4DEF848-7B22-4D9E-9033-D72A7C131557}" type="pres">
      <dgm:prSet presAssocID="{B531175F-BAA1-49AB-B2ED-9DF63CEC1EBA}" presName="spaceRect" presStyleCnt="0"/>
      <dgm:spPr/>
    </dgm:pt>
    <dgm:pt modelId="{7D844E51-1ACB-4649-849B-8C13F23FADCB}" type="pres">
      <dgm:prSet presAssocID="{B531175F-BAA1-49AB-B2ED-9DF63CEC1EB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6808B1E-C696-4430-8A96-E663BAFA51AE}" type="presOf" srcId="{8BFA388E-721F-4441-AD4A-27672F2B625C}" destId="{658F1BC5-7E9B-41F3-B6C3-029814068432}" srcOrd="0" destOrd="0" presId="urn:microsoft.com/office/officeart/2018/2/layout/IconVerticalSolidList"/>
    <dgm:cxn modelId="{F17D182D-875D-43FB-A6B0-A56CD6BC053A}" type="presOf" srcId="{8A87187A-56D5-4545-9B6B-F3318D99D904}" destId="{81EE254B-3420-4710-AF96-96DA177EA30A}" srcOrd="0" destOrd="0" presId="urn:microsoft.com/office/officeart/2018/2/layout/IconVerticalSolidList"/>
    <dgm:cxn modelId="{41E84EB0-6344-4D72-AA0E-06D67F3A0EDF}" srcId="{8A87187A-56D5-4545-9B6B-F3318D99D904}" destId="{B531175F-BAA1-49AB-B2ED-9DF63CEC1EBA}" srcOrd="2" destOrd="0" parTransId="{141FC7E9-2843-427C-9A80-73D30F0CCFE3}" sibTransId="{530D3148-5F8F-44C7-8952-59C970ED0733}"/>
    <dgm:cxn modelId="{F09935B1-B862-4620-A55D-DD55A67E5289}" type="presOf" srcId="{4E2B7FEB-1454-45B7-B562-1E15A3CE17DB}" destId="{017151F6-D028-42F9-AD5B-61B456D1CFAC}" srcOrd="0" destOrd="0" presId="urn:microsoft.com/office/officeart/2018/2/layout/IconVerticalSolidList"/>
    <dgm:cxn modelId="{03570EC6-8569-4AEB-A47D-90F86584AD87}" type="presOf" srcId="{B531175F-BAA1-49AB-B2ED-9DF63CEC1EBA}" destId="{7D844E51-1ACB-4649-849B-8C13F23FADCB}" srcOrd="0" destOrd="0" presId="urn:microsoft.com/office/officeart/2018/2/layout/IconVerticalSolidList"/>
    <dgm:cxn modelId="{C79556EB-0083-4B9E-BF1D-74492BB4FDE8}" srcId="{8A87187A-56D5-4545-9B6B-F3318D99D904}" destId="{4E2B7FEB-1454-45B7-B562-1E15A3CE17DB}" srcOrd="1" destOrd="0" parTransId="{3715CBD9-1DC1-497C-ACDB-27B0991A200B}" sibTransId="{85A54AC5-1E16-4E29-B3DF-842A0A52EC05}"/>
    <dgm:cxn modelId="{08A601FC-20EA-4BA1-BEF9-8F249A30CC5F}" srcId="{8A87187A-56D5-4545-9B6B-F3318D99D904}" destId="{8BFA388E-721F-4441-AD4A-27672F2B625C}" srcOrd="0" destOrd="0" parTransId="{787F22F6-5503-46D2-B186-7EE389A1E1B6}" sibTransId="{217B782F-A57E-4A46-959B-BF7098635955}"/>
    <dgm:cxn modelId="{CE2CB5C1-841E-4B11-B86F-29210F30CA0C}" type="presParOf" srcId="{81EE254B-3420-4710-AF96-96DA177EA30A}" destId="{92781CF1-5806-47D5-A54C-843C501959D2}" srcOrd="0" destOrd="0" presId="urn:microsoft.com/office/officeart/2018/2/layout/IconVerticalSolidList"/>
    <dgm:cxn modelId="{4D5D8EF9-547B-49F4-8966-BFADAE7D80BA}" type="presParOf" srcId="{92781CF1-5806-47D5-A54C-843C501959D2}" destId="{334D5DB4-D4C9-4D65-B36D-35CAA7EBACC2}" srcOrd="0" destOrd="0" presId="urn:microsoft.com/office/officeart/2018/2/layout/IconVerticalSolidList"/>
    <dgm:cxn modelId="{BA9F0B81-B34B-41E5-91F3-501F8B04E0AA}" type="presParOf" srcId="{92781CF1-5806-47D5-A54C-843C501959D2}" destId="{29E16BBF-B3ED-4F6C-BAD7-4B49A9DE3753}" srcOrd="1" destOrd="0" presId="urn:microsoft.com/office/officeart/2018/2/layout/IconVerticalSolidList"/>
    <dgm:cxn modelId="{810D2421-2817-40DF-AC85-708B87553A23}" type="presParOf" srcId="{92781CF1-5806-47D5-A54C-843C501959D2}" destId="{A4EEB1A6-317B-49D6-AD56-5B5B79E5BEE1}" srcOrd="2" destOrd="0" presId="urn:microsoft.com/office/officeart/2018/2/layout/IconVerticalSolidList"/>
    <dgm:cxn modelId="{68C6EC3E-4F49-4FAD-B8FE-1B7E17553BF3}" type="presParOf" srcId="{92781CF1-5806-47D5-A54C-843C501959D2}" destId="{658F1BC5-7E9B-41F3-B6C3-029814068432}" srcOrd="3" destOrd="0" presId="urn:microsoft.com/office/officeart/2018/2/layout/IconVerticalSolidList"/>
    <dgm:cxn modelId="{DCB5FF1D-BF25-448C-A760-82B51458412F}" type="presParOf" srcId="{81EE254B-3420-4710-AF96-96DA177EA30A}" destId="{35555996-E127-4559-BC7D-AC604E13686A}" srcOrd="1" destOrd="0" presId="urn:microsoft.com/office/officeart/2018/2/layout/IconVerticalSolidList"/>
    <dgm:cxn modelId="{8C675DF2-C471-456F-829A-B30D3B0C94E9}" type="presParOf" srcId="{81EE254B-3420-4710-AF96-96DA177EA30A}" destId="{426ED324-62E2-4264-A0CC-64133545DAF4}" srcOrd="2" destOrd="0" presId="urn:microsoft.com/office/officeart/2018/2/layout/IconVerticalSolidList"/>
    <dgm:cxn modelId="{A5E773D3-B8EB-44EB-8F98-CFFC600914DC}" type="presParOf" srcId="{426ED324-62E2-4264-A0CC-64133545DAF4}" destId="{22F9AFDC-FEA4-4F95-9380-1F0C0782773B}" srcOrd="0" destOrd="0" presId="urn:microsoft.com/office/officeart/2018/2/layout/IconVerticalSolidList"/>
    <dgm:cxn modelId="{9B17F9F8-976B-4B04-8DE2-D859AA6C0777}" type="presParOf" srcId="{426ED324-62E2-4264-A0CC-64133545DAF4}" destId="{8AAF9A49-B297-4D35-BF97-6844AABCF74A}" srcOrd="1" destOrd="0" presId="urn:microsoft.com/office/officeart/2018/2/layout/IconVerticalSolidList"/>
    <dgm:cxn modelId="{7C99FBCB-BE35-4231-9F28-83450C1EED81}" type="presParOf" srcId="{426ED324-62E2-4264-A0CC-64133545DAF4}" destId="{A50B3238-DD73-444D-9F1E-26B3594E88E5}" srcOrd="2" destOrd="0" presId="urn:microsoft.com/office/officeart/2018/2/layout/IconVerticalSolidList"/>
    <dgm:cxn modelId="{2B115E12-DCC6-4619-9E86-DE4480F0A03D}" type="presParOf" srcId="{426ED324-62E2-4264-A0CC-64133545DAF4}" destId="{017151F6-D028-42F9-AD5B-61B456D1CFAC}" srcOrd="3" destOrd="0" presId="urn:microsoft.com/office/officeart/2018/2/layout/IconVerticalSolidList"/>
    <dgm:cxn modelId="{E2582124-8C62-41A2-9289-EA339BA68554}" type="presParOf" srcId="{81EE254B-3420-4710-AF96-96DA177EA30A}" destId="{0BF1BFE7-B0BB-4B53-BE81-3E2702635695}" srcOrd="3" destOrd="0" presId="urn:microsoft.com/office/officeart/2018/2/layout/IconVerticalSolidList"/>
    <dgm:cxn modelId="{1E94EE30-BB76-4306-A11F-0418568F1688}" type="presParOf" srcId="{81EE254B-3420-4710-AF96-96DA177EA30A}" destId="{E304FF10-934B-474F-8EC2-1E035895F347}" srcOrd="4" destOrd="0" presId="urn:microsoft.com/office/officeart/2018/2/layout/IconVerticalSolidList"/>
    <dgm:cxn modelId="{F9C9E3D1-6C7B-410B-BCA9-BB46FB797206}" type="presParOf" srcId="{E304FF10-934B-474F-8EC2-1E035895F347}" destId="{DCD9AC08-0137-49EB-9111-D5E6CA480B8E}" srcOrd="0" destOrd="0" presId="urn:microsoft.com/office/officeart/2018/2/layout/IconVerticalSolidList"/>
    <dgm:cxn modelId="{C6FA9312-0615-4170-A8C1-ED384DEDCFBE}" type="presParOf" srcId="{E304FF10-934B-474F-8EC2-1E035895F347}" destId="{4E3DFD44-DFA5-452A-967F-9033781C205F}" srcOrd="1" destOrd="0" presId="urn:microsoft.com/office/officeart/2018/2/layout/IconVerticalSolidList"/>
    <dgm:cxn modelId="{465F8F56-82A9-4414-8C9E-0CAA5A893E72}" type="presParOf" srcId="{E304FF10-934B-474F-8EC2-1E035895F347}" destId="{E4DEF848-7B22-4D9E-9033-D72A7C131557}" srcOrd="2" destOrd="0" presId="urn:microsoft.com/office/officeart/2018/2/layout/IconVerticalSolidList"/>
    <dgm:cxn modelId="{FCFE550F-7548-4F6A-B0E2-5CD7AAA9F7F2}" type="presParOf" srcId="{E304FF10-934B-474F-8EC2-1E035895F347}" destId="{7D844E51-1ACB-4649-849B-8C13F23FAD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888B0-19B7-41E9-B297-4D460AB37BDE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8146DE-FF71-4618-9644-600BB0C2A9A7}">
      <dgm:prSet/>
      <dgm:spPr/>
      <dgm:t>
        <a:bodyPr/>
        <a:lstStyle/>
        <a:p>
          <a:r>
            <a:rPr lang="en-US"/>
            <a:t>Pilot tubing</a:t>
          </a:r>
        </a:p>
      </dgm:t>
    </dgm:pt>
    <dgm:pt modelId="{3681F51A-B3CB-4148-8944-D98880A46817}" type="parTrans" cxnId="{CD54135C-51DE-43D7-BEFF-5C6029360C4D}">
      <dgm:prSet/>
      <dgm:spPr/>
      <dgm:t>
        <a:bodyPr/>
        <a:lstStyle/>
        <a:p>
          <a:endParaRPr lang="en-US"/>
        </a:p>
      </dgm:t>
    </dgm:pt>
    <dgm:pt modelId="{D8501B49-5577-4039-85C4-74E1980C5295}" type="sibTrans" cxnId="{CD54135C-51DE-43D7-BEFF-5C6029360C4D}">
      <dgm:prSet/>
      <dgm:spPr/>
      <dgm:t>
        <a:bodyPr/>
        <a:lstStyle/>
        <a:p>
          <a:endParaRPr lang="en-US"/>
        </a:p>
      </dgm:t>
    </dgm:pt>
    <dgm:pt modelId="{A93FFDC5-4174-4AFB-A8A0-E0837266A504}">
      <dgm:prSet/>
      <dgm:spPr/>
      <dgm:t>
        <a:bodyPr/>
        <a:lstStyle/>
        <a:p>
          <a:r>
            <a:rPr lang="en-US"/>
            <a:t>Valve cover chamber</a:t>
          </a:r>
        </a:p>
      </dgm:t>
    </dgm:pt>
    <dgm:pt modelId="{6C78F960-6BC5-4047-A63C-016ED7B3833D}" type="parTrans" cxnId="{CBE70E47-EA73-4443-9535-7C314B32EF62}">
      <dgm:prSet/>
      <dgm:spPr/>
      <dgm:t>
        <a:bodyPr/>
        <a:lstStyle/>
        <a:p>
          <a:endParaRPr lang="en-US"/>
        </a:p>
      </dgm:t>
    </dgm:pt>
    <dgm:pt modelId="{3F08D4F0-D3FD-49FA-B98E-695D38751E0C}" type="sibTrans" cxnId="{CBE70E47-EA73-4443-9535-7C314B32EF62}">
      <dgm:prSet/>
      <dgm:spPr/>
      <dgm:t>
        <a:bodyPr/>
        <a:lstStyle/>
        <a:p>
          <a:endParaRPr lang="en-US"/>
        </a:p>
      </dgm:t>
    </dgm:pt>
    <dgm:pt modelId="{6D970687-65F3-4A7E-AD9F-77171CD78664}">
      <dgm:prSet/>
      <dgm:spPr/>
      <dgm:t>
        <a:bodyPr/>
        <a:lstStyle/>
        <a:p>
          <a:r>
            <a:rPr lang="en-US"/>
            <a:t>Strainer housings</a:t>
          </a:r>
        </a:p>
      </dgm:t>
    </dgm:pt>
    <dgm:pt modelId="{6D68B95C-C54B-48C3-883F-79F0686E926D}" type="parTrans" cxnId="{218E841A-0550-4874-855F-FBA231793BEA}">
      <dgm:prSet/>
      <dgm:spPr/>
      <dgm:t>
        <a:bodyPr/>
        <a:lstStyle/>
        <a:p>
          <a:endParaRPr lang="en-US"/>
        </a:p>
      </dgm:t>
    </dgm:pt>
    <dgm:pt modelId="{66E0433A-7C8B-408B-93C9-583DC5627CAD}" type="sibTrans" cxnId="{218E841A-0550-4874-855F-FBA231793BEA}">
      <dgm:prSet/>
      <dgm:spPr/>
      <dgm:t>
        <a:bodyPr/>
        <a:lstStyle/>
        <a:p>
          <a:endParaRPr lang="en-US"/>
        </a:p>
      </dgm:t>
    </dgm:pt>
    <dgm:pt modelId="{6E656538-7FE6-486D-B0B6-6A159408865A}">
      <dgm:prSet/>
      <dgm:spPr/>
      <dgm:t>
        <a:bodyPr/>
        <a:lstStyle/>
        <a:p>
          <a:r>
            <a:rPr lang="en-US"/>
            <a:t>Low-point water traps</a:t>
          </a:r>
        </a:p>
      </dgm:t>
    </dgm:pt>
    <dgm:pt modelId="{E24AEB29-7B99-4E64-B779-692C515335A9}" type="parTrans" cxnId="{8239C559-FB2B-44B4-B44F-148BED1705AD}">
      <dgm:prSet/>
      <dgm:spPr/>
      <dgm:t>
        <a:bodyPr/>
        <a:lstStyle/>
        <a:p>
          <a:endParaRPr lang="en-US"/>
        </a:p>
      </dgm:t>
    </dgm:pt>
    <dgm:pt modelId="{EE2D067C-7C71-4F6B-83D7-2EC8A87A2A9D}" type="sibTrans" cxnId="{8239C559-FB2B-44B4-B44F-148BED1705AD}">
      <dgm:prSet/>
      <dgm:spPr/>
      <dgm:t>
        <a:bodyPr/>
        <a:lstStyle/>
        <a:p>
          <a:endParaRPr lang="en-US"/>
        </a:p>
      </dgm:t>
    </dgm:pt>
    <dgm:pt modelId="{1B4CB0CA-FCE1-409E-A3FF-61768934F4C9}">
      <dgm:prSet/>
      <dgm:spPr/>
      <dgm:t>
        <a:bodyPr/>
        <a:lstStyle/>
        <a:p>
          <a:r>
            <a:rPr lang="en-US"/>
            <a:t>Drain/test cocks</a:t>
          </a:r>
        </a:p>
      </dgm:t>
    </dgm:pt>
    <dgm:pt modelId="{04902E55-C7C9-4672-9707-902740E5C5AB}" type="parTrans" cxnId="{9E247031-C673-40F7-BEDA-77F9D068BB9F}">
      <dgm:prSet/>
      <dgm:spPr/>
      <dgm:t>
        <a:bodyPr/>
        <a:lstStyle/>
        <a:p>
          <a:endParaRPr lang="en-US"/>
        </a:p>
      </dgm:t>
    </dgm:pt>
    <dgm:pt modelId="{0223E2A0-3724-43B7-8573-DCB199309A0C}" type="sibTrans" cxnId="{9E247031-C673-40F7-BEDA-77F9D068BB9F}">
      <dgm:prSet/>
      <dgm:spPr/>
      <dgm:t>
        <a:bodyPr/>
        <a:lstStyle/>
        <a:p>
          <a:endParaRPr lang="en-US"/>
        </a:p>
      </dgm:t>
    </dgm:pt>
    <dgm:pt modelId="{B06C751C-5BCB-406A-BF16-A1DDAC18BC02}" type="pres">
      <dgm:prSet presAssocID="{A0C888B0-19B7-41E9-B297-4D460AB37BDE}" presName="diagram" presStyleCnt="0">
        <dgm:presLayoutVars>
          <dgm:dir/>
          <dgm:resizeHandles val="exact"/>
        </dgm:presLayoutVars>
      </dgm:prSet>
      <dgm:spPr/>
    </dgm:pt>
    <dgm:pt modelId="{60594FD0-3511-4AED-88FE-5CA72A4BBBB7}" type="pres">
      <dgm:prSet presAssocID="{338146DE-FF71-4618-9644-600BB0C2A9A7}" presName="node" presStyleLbl="node1" presStyleIdx="0" presStyleCnt="5">
        <dgm:presLayoutVars>
          <dgm:bulletEnabled val="1"/>
        </dgm:presLayoutVars>
      </dgm:prSet>
      <dgm:spPr/>
    </dgm:pt>
    <dgm:pt modelId="{284A5284-D9F1-47C1-881B-952C5E461535}" type="pres">
      <dgm:prSet presAssocID="{D8501B49-5577-4039-85C4-74E1980C5295}" presName="sibTrans" presStyleCnt="0"/>
      <dgm:spPr/>
    </dgm:pt>
    <dgm:pt modelId="{F4BF6D5C-BA00-401F-93A6-5D436AF687D6}" type="pres">
      <dgm:prSet presAssocID="{A93FFDC5-4174-4AFB-A8A0-E0837266A504}" presName="node" presStyleLbl="node1" presStyleIdx="1" presStyleCnt="5">
        <dgm:presLayoutVars>
          <dgm:bulletEnabled val="1"/>
        </dgm:presLayoutVars>
      </dgm:prSet>
      <dgm:spPr/>
    </dgm:pt>
    <dgm:pt modelId="{D317B937-B4E3-4F2D-8794-62DAB228F883}" type="pres">
      <dgm:prSet presAssocID="{3F08D4F0-D3FD-49FA-B98E-695D38751E0C}" presName="sibTrans" presStyleCnt="0"/>
      <dgm:spPr/>
    </dgm:pt>
    <dgm:pt modelId="{3BF291F9-F387-4B7C-91D9-693F75207A12}" type="pres">
      <dgm:prSet presAssocID="{6D970687-65F3-4A7E-AD9F-77171CD78664}" presName="node" presStyleLbl="node1" presStyleIdx="2" presStyleCnt="5">
        <dgm:presLayoutVars>
          <dgm:bulletEnabled val="1"/>
        </dgm:presLayoutVars>
      </dgm:prSet>
      <dgm:spPr/>
    </dgm:pt>
    <dgm:pt modelId="{3027A217-5D90-4FBD-B69B-D90A8D1592AA}" type="pres">
      <dgm:prSet presAssocID="{66E0433A-7C8B-408B-93C9-583DC5627CAD}" presName="sibTrans" presStyleCnt="0"/>
      <dgm:spPr/>
    </dgm:pt>
    <dgm:pt modelId="{52F123E9-676D-42D9-9FA6-4FB243165DD2}" type="pres">
      <dgm:prSet presAssocID="{6E656538-7FE6-486D-B0B6-6A159408865A}" presName="node" presStyleLbl="node1" presStyleIdx="3" presStyleCnt="5">
        <dgm:presLayoutVars>
          <dgm:bulletEnabled val="1"/>
        </dgm:presLayoutVars>
      </dgm:prSet>
      <dgm:spPr/>
    </dgm:pt>
    <dgm:pt modelId="{905628A3-EF14-4EE6-8BC5-43C107D2BF56}" type="pres">
      <dgm:prSet presAssocID="{EE2D067C-7C71-4F6B-83D7-2EC8A87A2A9D}" presName="sibTrans" presStyleCnt="0"/>
      <dgm:spPr/>
    </dgm:pt>
    <dgm:pt modelId="{F7964C60-0012-4A86-974A-05728C470D5A}" type="pres">
      <dgm:prSet presAssocID="{1B4CB0CA-FCE1-409E-A3FF-61768934F4C9}" presName="node" presStyleLbl="node1" presStyleIdx="4" presStyleCnt="5">
        <dgm:presLayoutVars>
          <dgm:bulletEnabled val="1"/>
        </dgm:presLayoutVars>
      </dgm:prSet>
      <dgm:spPr/>
    </dgm:pt>
  </dgm:ptLst>
  <dgm:cxnLst>
    <dgm:cxn modelId="{218E841A-0550-4874-855F-FBA231793BEA}" srcId="{A0C888B0-19B7-41E9-B297-4D460AB37BDE}" destId="{6D970687-65F3-4A7E-AD9F-77171CD78664}" srcOrd="2" destOrd="0" parTransId="{6D68B95C-C54B-48C3-883F-79F0686E926D}" sibTransId="{66E0433A-7C8B-408B-93C9-583DC5627CAD}"/>
    <dgm:cxn modelId="{9E247031-C673-40F7-BEDA-77F9D068BB9F}" srcId="{A0C888B0-19B7-41E9-B297-4D460AB37BDE}" destId="{1B4CB0CA-FCE1-409E-A3FF-61768934F4C9}" srcOrd="4" destOrd="0" parTransId="{04902E55-C7C9-4672-9707-902740E5C5AB}" sibTransId="{0223E2A0-3724-43B7-8573-DCB199309A0C}"/>
    <dgm:cxn modelId="{C074FE35-1012-429C-99BE-FCCFF232678B}" type="presOf" srcId="{1B4CB0CA-FCE1-409E-A3FF-61768934F4C9}" destId="{F7964C60-0012-4A86-974A-05728C470D5A}" srcOrd="0" destOrd="0" presId="urn:microsoft.com/office/officeart/2005/8/layout/default"/>
    <dgm:cxn modelId="{CD54135C-51DE-43D7-BEFF-5C6029360C4D}" srcId="{A0C888B0-19B7-41E9-B297-4D460AB37BDE}" destId="{338146DE-FF71-4618-9644-600BB0C2A9A7}" srcOrd="0" destOrd="0" parTransId="{3681F51A-B3CB-4148-8944-D98880A46817}" sibTransId="{D8501B49-5577-4039-85C4-74E1980C5295}"/>
    <dgm:cxn modelId="{CBE70E47-EA73-4443-9535-7C314B32EF62}" srcId="{A0C888B0-19B7-41E9-B297-4D460AB37BDE}" destId="{A93FFDC5-4174-4AFB-A8A0-E0837266A504}" srcOrd="1" destOrd="0" parTransId="{6C78F960-6BC5-4047-A63C-016ED7B3833D}" sibTransId="{3F08D4F0-D3FD-49FA-B98E-695D38751E0C}"/>
    <dgm:cxn modelId="{C032A559-3B0D-404C-8A80-13A861CB6E49}" type="presOf" srcId="{A0C888B0-19B7-41E9-B297-4D460AB37BDE}" destId="{B06C751C-5BCB-406A-BF16-A1DDAC18BC02}" srcOrd="0" destOrd="0" presId="urn:microsoft.com/office/officeart/2005/8/layout/default"/>
    <dgm:cxn modelId="{8239C559-FB2B-44B4-B44F-148BED1705AD}" srcId="{A0C888B0-19B7-41E9-B297-4D460AB37BDE}" destId="{6E656538-7FE6-486D-B0B6-6A159408865A}" srcOrd="3" destOrd="0" parTransId="{E24AEB29-7B99-4E64-B779-692C515335A9}" sibTransId="{EE2D067C-7C71-4F6B-83D7-2EC8A87A2A9D}"/>
    <dgm:cxn modelId="{AA1FCE7F-8956-4B80-B35B-8EB40E27489F}" type="presOf" srcId="{6E656538-7FE6-486D-B0B6-6A159408865A}" destId="{52F123E9-676D-42D9-9FA6-4FB243165DD2}" srcOrd="0" destOrd="0" presId="urn:microsoft.com/office/officeart/2005/8/layout/default"/>
    <dgm:cxn modelId="{2449A48B-E2B1-403D-B66F-1C702A4BFA1D}" type="presOf" srcId="{6D970687-65F3-4A7E-AD9F-77171CD78664}" destId="{3BF291F9-F387-4B7C-91D9-693F75207A12}" srcOrd="0" destOrd="0" presId="urn:microsoft.com/office/officeart/2005/8/layout/default"/>
    <dgm:cxn modelId="{148481C8-EE11-4FBE-968B-F5884F3714BA}" type="presOf" srcId="{338146DE-FF71-4618-9644-600BB0C2A9A7}" destId="{60594FD0-3511-4AED-88FE-5CA72A4BBBB7}" srcOrd="0" destOrd="0" presId="urn:microsoft.com/office/officeart/2005/8/layout/default"/>
    <dgm:cxn modelId="{8D6D2BCB-B49C-4BC6-BB76-C55D37DB1657}" type="presOf" srcId="{A93FFDC5-4174-4AFB-A8A0-E0837266A504}" destId="{F4BF6D5C-BA00-401F-93A6-5D436AF687D6}" srcOrd="0" destOrd="0" presId="urn:microsoft.com/office/officeart/2005/8/layout/default"/>
    <dgm:cxn modelId="{C635FCDC-1E5C-4D1F-9965-A6212576C5F2}" type="presParOf" srcId="{B06C751C-5BCB-406A-BF16-A1DDAC18BC02}" destId="{60594FD0-3511-4AED-88FE-5CA72A4BBBB7}" srcOrd="0" destOrd="0" presId="urn:microsoft.com/office/officeart/2005/8/layout/default"/>
    <dgm:cxn modelId="{8C6439F9-ADC0-4331-B272-380BA2C4E590}" type="presParOf" srcId="{B06C751C-5BCB-406A-BF16-A1DDAC18BC02}" destId="{284A5284-D9F1-47C1-881B-952C5E461535}" srcOrd="1" destOrd="0" presId="urn:microsoft.com/office/officeart/2005/8/layout/default"/>
    <dgm:cxn modelId="{53AC479C-AD2B-4B98-A448-FC1CBB6E4869}" type="presParOf" srcId="{B06C751C-5BCB-406A-BF16-A1DDAC18BC02}" destId="{F4BF6D5C-BA00-401F-93A6-5D436AF687D6}" srcOrd="2" destOrd="0" presId="urn:microsoft.com/office/officeart/2005/8/layout/default"/>
    <dgm:cxn modelId="{A379DD9F-56AB-444A-857B-0B0CB532B722}" type="presParOf" srcId="{B06C751C-5BCB-406A-BF16-A1DDAC18BC02}" destId="{D317B937-B4E3-4F2D-8794-62DAB228F883}" srcOrd="3" destOrd="0" presId="urn:microsoft.com/office/officeart/2005/8/layout/default"/>
    <dgm:cxn modelId="{5D6DAD98-8F72-4D50-9C14-9D46F6FED9BC}" type="presParOf" srcId="{B06C751C-5BCB-406A-BF16-A1DDAC18BC02}" destId="{3BF291F9-F387-4B7C-91D9-693F75207A12}" srcOrd="4" destOrd="0" presId="urn:microsoft.com/office/officeart/2005/8/layout/default"/>
    <dgm:cxn modelId="{7409D8EF-2488-4373-99AC-63D7A40FDDC7}" type="presParOf" srcId="{B06C751C-5BCB-406A-BF16-A1DDAC18BC02}" destId="{3027A217-5D90-4FBD-B69B-D90A8D1592AA}" srcOrd="5" destOrd="0" presId="urn:microsoft.com/office/officeart/2005/8/layout/default"/>
    <dgm:cxn modelId="{4400A24C-42BB-4179-A68E-0AD96F1E0D43}" type="presParOf" srcId="{B06C751C-5BCB-406A-BF16-A1DDAC18BC02}" destId="{52F123E9-676D-42D9-9FA6-4FB243165DD2}" srcOrd="6" destOrd="0" presId="urn:microsoft.com/office/officeart/2005/8/layout/default"/>
    <dgm:cxn modelId="{72F82859-75EA-40E9-8176-2BA019A4AC3B}" type="presParOf" srcId="{B06C751C-5BCB-406A-BF16-A1DDAC18BC02}" destId="{905628A3-EF14-4EE6-8BC5-43C107D2BF56}" srcOrd="7" destOrd="0" presId="urn:microsoft.com/office/officeart/2005/8/layout/default"/>
    <dgm:cxn modelId="{5517A4EA-7E4C-4063-B680-F2B88369B457}" type="presParOf" srcId="{B06C751C-5BCB-406A-BF16-A1DDAC18BC02}" destId="{F7964C60-0012-4A86-974A-05728C470D5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EBA1E0-967F-4EDF-9785-9B675255F13F}" type="doc">
      <dgm:prSet loTypeId="urn:microsoft.com/office/officeart/2016/7/layout/VerticalSolidAction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E3F594F-4387-4D31-87BD-4B18A518594A}">
      <dgm:prSet/>
      <dgm:spPr/>
      <dgm:t>
        <a:bodyPr/>
        <a:lstStyle/>
        <a:p>
          <a:r>
            <a:rPr lang="en-US"/>
            <a:t>Add</a:t>
          </a:r>
        </a:p>
      </dgm:t>
    </dgm:pt>
    <dgm:pt modelId="{9450AE77-8340-4646-B02F-C0D14D220602}" type="parTrans" cxnId="{20D4D702-9742-41AD-AB29-F164235F855F}">
      <dgm:prSet/>
      <dgm:spPr/>
      <dgm:t>
        <a:bodyPr/>
        <a:lstStyle/>
        <a:p>
          <a:endParaRPr lang="en-US"/>
        </a:p>
      </dgm:t>
    </dgm:pt>
    <dgm:pt modelId="{86D84ACC-D839-47E4-8A38-EA5EC9EC925B}" type="sibTrans" cxnId="{20D4D702-9742-41AD-AB29-F164235F855F}">
      <dgm:prSet/>
      <dgm:spPr/>
      <dgm:t>
        <a:bodyPr/>
        <a:lstStyle/>
        <a:p>
          <a:endParaRPr lang="en-US"/>
        </a:p>
      </dgm:t>
    </dgm:pt>
    <dgm:pt modelId="{8E1543F0-66D6-406F-B076-360C113CFB0B}">
      <dgm:prSet/>
      <dgm:spPr/>
      <dgm:t>
        <a:bodyPr/>
        <a:lstStyle/>
        <a:p>
          <a:r>
            <a:rPr lang="en-US"/>
            <a:t>Add insulation (commercial jackets, DIY wraps, straw, batts)</a:t>
          </a:r>
        </a:p>
      </dgm:t>
    </dgm:pt>
    <dgm:pt modelId="{FEE81AE2-52E6-4892-B0E0-08F7A7FB9370}" type="parTrans" cxnId="{A09BFD91-92DC-4168-BEF5-7C11E526FE53}">
      <dgm:prSet/>
      <dgm:spPr/>
      <dgm:t>
        <a:bodyPr/>
        <a:lstStyle/>
        <a:p>
          <a:endParaRPr lang="en-US"/>
        </a:p>
      </dgm:t>
    </dgm:pt>
    <dgm:pt modelId="{113879FA-F7FF-4A5F-93B5-ADAFB57AAAED}" type="sibTrans" cxnId="{A09BFD91-92DC-4168-BEF5-7C11E526FE53}">
      <dgm:prSet/>
      <dgm:spPr/>
      <dgm:t>
        <a:bodyPr/>
        <a:lstStyle/>
        <a:p>
          <a:endParaRPr lang="en-US"/>
        </a:p>
      </dgm:t>
    </dgm:pt>
    <dgm:pt modelId="{A2FF1DD3-6433-4D58-B16B-65265A71D799}">
      <dgm:prSet/>
      <dgm:spPr/>
      <dgm:t>
        <a:bodyPr/>
        <a:lstStyle/>
        <a:p>
          <a:r>
            <a:rPr lang="en-US"/>
            <a:t>Add</a:t>
          </a:r>
        </a:p>
      </dgm:t>
    </dgm:pt>
    <dgm:pt modelId="{FFC5758E-9232-47BA-92DA-60CA4C0A3DEB}" type="parTrans" cxnId="{A6D485EA-B3BC-436F-A342-432840A9DAE6}">
      <dgm:prSet/>
      <dgm:spPr/>
      <dgm:t>
        <a:bodyPr/>
        <a:lstStyle/>
        <a:p>
          <a:endParaRPr lang="en-US"/>
        </a:p>
      </dgm:t>
    </dgm:pt>
    <dgm:pt modelId="{3EE79C5E-8B06-4040-AD54-22969E4FFAF1}" type="sibTrans" cxnId="{A6D485EA-B3BC-436F-A342-432840A9DAE6}">
      <dgm:prSet/>
      <dgm:spPr/>
      <dgm:t>
        <a:bodyPr/>
        <a:lstStyle/>
        <a:p>
          <a:endParaRPr lang="en-US"/>
        </a:p>
      </dgm:t>
    </dgm:pt>
    <dgm:pt modelId="{62DB32A5-6D55-4DDE-B60F-20CC54A3A7E0}">
      <dgm:prSet/>
      <dgm:spPr/>
      <dgm:t>
        <a:bodyPr/>
        <a:lstStyle/>
        <a:p>
          <a:r>
            <a:rPr lang="en-US"/>
            <a:t>Add heat (heat tape, small heaters in vault)</a:t>
          </a:r>
        </a:p>
      </dgm:t>
    </dgm:pt>
    <dgm:pt modelId="{B96B8775-A087-47E8-8C12-D77B377F9435}" type="parTrans" cxnId="{5ED51003-BBDD-44E4-9435-DB9CFDAF49E2}">
      <dgm:prSet/>
      <dgm:spPr/>
      <dgm:t>
        <a:bodyPr/>
        <a:lstStyle/>
        <a:p>
          <a:endParaRPr lang="en-US"/>
        </a:p>
      </dgm:t>
    </dgm:pt>
    <dgm:pt modelId="{723D81AE-18A3-48D3-AE7F-F052E67EA782}" type="sibTrans" cxnId="{5ED51003-BBDD-44E4-9435-DB9CFDAF49E2}">
      <dgm:prSet/>
      <dgm:spPr/>
      <dgm:t>
        <a:bodyPr/>
        <a:lstStyle/>
        <a:p>
          <a:endParaRPr lang="en-US"/>
        </a:p>
      </dgm:t>
    </dgm:pt>
    <dgm:pt modelId="{98DB579F-DE78-4438-9318-4FF91D6577A5}">
      <dgm:prSet/>
      <dgm:spPr/>
      <dgm:t>
        <a:bodyPr/>
        <a:lstStyle/>
        <a:p>
          <a:r>
            <a:rPr lang="en-US"/>
            <a:t>Best</a:t>
          </a:r>
        </a:p>
      </dgm:t>
    </dgm:pt>
    <dgm:pt modelId="{CCDA8B62-C8CE-431E-9334-352442F48430}" type="parTrans" cxnId="{75D7ACB2-2538-40C8-9B3D-7A748A2D2ABA}">
      <dgm:prSet/>
      <dgm:spPr/>
      <dgm:t>
        <a:bodyPr/>
        <a:lstStyle/>
        <a:p>
          <a:endParaRPr lang="en-US"/>
        </a:p>
      </dgm:t>
    </dgm:pt>
    <dgm:pt modelId="{BEA65BCA-C3EF-46CB-A430-4DBED2010C94}" type="sibTrans" cxnId="{75D7ACB2-2538-40C8-9B3D-7A748A2D2ABA}">
      <dgm:prSet/>
      <dgm:spPr/>
      <dgm:t>
        <a:bodyPr/>
        <a:lstStyle/>
        <a:p>
          <a:endParaRPr lang="en-US"/>
        </a:p>
      </dgm:t>
    </dgm:pt>
    <dgm:pt modelId="{DD8E3A07-14D2-4A33-A6AB-0A631EB7DFF8}">
      <dgm:prSet/>
      <dgm:spPr/>
      <dgm:t>
        <a:bodyPr/>
        <a:lstStyle/>
        <a:p>
          <a:r>
            <a:rPr lang="en-US"/>
            <a:t>Best: use both heat + insulation</a:t>
          </a:r>
        </a:p>
      </dgm:t>
    </dgm:pt>
    <dgm:pt modelId="{D31BF7C8-2B26-4AA1-910D-E05F09A4447B}" type="parTrans" cxnId="{C409F706-BB92-4FCD-A69F-C8726F353FE7}">
      <dgm:prSet/>
      <dgm:spPr/>
      <dgm:t>
        <a:bodyPr/>
        <a:lstStyle/>
        <a:p>
          <a:endParaRPr lang="en-US"/>
        </a:p>
      </dgm:t>
    </dgm:pt>
    <dgm:pt modelId="{BE972536-8955-4EC3-8ECF-5BFCCC955438}" type="sibTrans" cxnId="{C409F706-BB92-4FCD-A69F-C8726F353FE7}">
      <dgm:prSet/>
      <dgm:spPr/>
      <dgm:t>
        <a:bodyPr/>
        <a:lstStyle/>
        <a:p>
          <a:endParaRPr lang="en-US"/>
        </a:p>
      </dgm:t>
    </dgm:pt>
    <dgm:pt modelId="{3B33C035-39ED-4B78-901E-FDFF6B304091}">
      <dgm:prSet/>
      <dgm:spPr/>
      <dgm:t>
        <a:bodyPr/>
        <a:lstStyle/>
        <a:p>
          <a:r>
            <a:rPr lang="en-US"/>
            <a:t>Stop</a:t>
          </a:r>
        </a:p>
      </dgm:t>
    </dgm:pt>
    <dgm:pt modelId="{9D0D284E-D6D0-4EA5-9056-A09AA7167FBC}" type="parTrans" cxnId="{081DF6C2-7499-49DB-A3F6-9EA03C5B565D}">
      <dgm:prSet/>
      <dgm:spPr/>
      <dgm:t>
        <a:bodyPr/>
        <a:lstStyle/>
        <a:p>
          <a:endParaRPr lang="en-US"/>
        </a:p>
      </dgm:t>
    </dgm:pt>
    <dgm:pt modelId="{185534EB-4BA3-4C24-A6D4-CA554BAB2FF4}" type="sibTrans" cxnId="{081DF6C2-7499-49DB-A3F6-9EA03C5B565D}">
      <dgm:prSet/>
      <dgm:spPr/>
      <dgm:t>
        <a:bodyPr/>
        <a:lstStyle/>
        <a:p>
          <a:endParaRPr lang="en-US"/>
        </a:p>
      </dgm:t>
    </dgm:pt>
    <dgm:pt modelId="{DA502339-BF99-47C3-B7D6-1E86A7DD7B66}">
      <dgm:prSet/>
      <dgm:spPr/>
      <dgm:t>
        <a:bodyPr/>
        <a:lstStyle/>
        <a:p>
          <a:r>
            <a:rPr lang="en-US"/>
            <a:t>Stop all leaks before insulating</a:t>
          </a:r>
        </a:p>
      </dgm:t>
    </dgm:pt>
    <dgm:pt modelId="{BB8B1205-5D90-455D-9014-64675AB75343}" type="parTrans" cxnId="{04D2FF52-F501-4862-A0C9-2AE9A68E8073}">
      <dgm:prSet/>
      <dgm:spPr/>
      <dgm:t>
        <a:bodyPr/>
        <a:lstStyle/>
        <a:p>
          <a:endParaRPr lang="en-US"/>
        </a:p>
      </dgm:t>
    </dgm:pt>
    <dgm:pt modelId="{3D881437-A99F-485D-BCD1-32712A81E29F}" type="sibTrans" cxnId="{04D2FF52-F501-4862-A0C9-2AE9A68E8073}">
      <dgm:prSet/>
      <dgm:spPr/>
      <dgm:t>
        <a:bodyPr/>
        <a:lstStyle/>
        <a:p>
          <a:endParaRPr lang="en-US"/>
        </a:p>
      </dgm:t>
    </dgm:pt>
    <dgm:pt modelId="{2F11CDAE-867F-456D-B40D-9A31CA609D75}">
      <dgm:prSet/>
      <dgm:spPr/>
      <dgm:t>
        <a:bodyPr/>
        <a:lstStyle/>
        <a:p>
          <a:r>
            <a:rPr lang="en-US"/>
            <a:t>Vent</a:t>
          </a:r>
        </a:p>
      </dgm:t>
    </dgm:pt>
    <dgm:pt modelId="{0DF0D83A-7BED-4C9B-B004-98233D59AC9C}" type="parTrans" cxnId="{18558627-A750-4FFB-BC5A-76492DAD5FB1}">
      <dgm:prSet/>
      <dgm:spPr/>
      <dgm:t>
        <a:bodyPr/>
        <a:lstStyle/>
        <a:p>
          <a:endParaRPr lang="en-US"/>
        </a:p>
      </dgm:t>
    </dgm:pt>
    <dgm:pt modelId="{C3901566-2998-4D48-B4FF-FA315A4DA6DF}" type="sibTrans" cxnId="{18558627-A750-4FFB-BC5A-76492DAD5FB1}">
      <dgm:prSet/>
      <dgm:spPr/>
      <dgm:t>
        <a:bodyPr/>
        <a:lstStyle/>
        <a:p>
          <a:endParaRPr lang="en-US"/>
        </a:p>
      </dgm:t>
    </dgm:pt>
    <dgm:pt modelId="{E9879096-5DF4-4FA9-A2DA-919F64DFDB86}">
      <dgm:prSet/>
      <dgm:spPr/>
      <dgm:t>
        <a:bodyPr/>
        <a:lstStyle/>
        <a:p>
          <a:r>
            <a:rPr lang="en-US"/>
            <a:t>Vent atmospheric drains outside insulation</a:t>
          </a:r>
        </a:p>
      </dgm:t>
    </dgm:pt>
    <dgm:pt modelId="{85EBDDB9-A951-473A-ABCF-2AE50C43F107}" type="parTrans" cxnId="{E8E40239-F03D-4331-A314-FE393105CB53}">
      <dgm:prSet/>
      <dgm:spPr/>
      <dgm:t>
        <a:bodyPr/>
        <a:lstStyle/>
        <a:p>
          <a:endParaRPr lang="en-US"/>
        </a:p>
      </dgm:t>
    </dgm:pt>
    <dgm:pt modelId="{4239FBC6-F23A-442D-AB66-3F49F07010BD}" type="sibTrans" cxnId="{E8E40239-F03D-4331-A314-FE393105CB53}">
      <dgm:prSet/>
      <dgm:spPr/>
      <dgm:t>
        <a:bodyPr/>
        <a:lstStyle/>
        <a:p>
          <a:endParaRPr lang="en-US"/>
        </a:p>
      </dgm:t>
    </dgm:pt>
    <dgm:pt modelId="{339A5C13-A65B-4076-B86D-7F85C90C9FD4}">
      <dgm:prSet/>
      <dgm:spPr/>
      <dgm:t>
        <a:bodyPr/>
        <a:lstStyle/>
        <a:p>
          <a:r>
            <a:rPr lang="en-US"/>
            <a:t>Inspect</a:t>
          </a:r>
        </a:p>
      </dgm:t>
    </dgm:pt>
    <dgm:pt modelId="{E8E7CEDE-E240-4D47-8896-8AE5D935F50C}" type="parTrans" cxnId="{E33A0B30-D1CA-47A1-977C-75C3E4C1024B}">
      <dgm:prSet/>
      <dgm:spPr/>
      <dgm:t>
        <a:bodyPr/>
        <a:lstStyle/>
        <a:p>
          <a:endParaRPr lang="en-US"/>
        </a:p>
      </dgm:t>
    </dgm:pt>
    <dgm:pt modelId="{D40F2760-49F9-42CF-A6A5-0F2EB2D37177}" type="sibTrans" cxnId="{E33A0B30-D1CA-47A1-977C-75C3E4C1024B}">
      <dgm:prSet/>
      <dgm:spPr/>
      <dgm:t>
        <a:bodyPr/>
        <a:lstStyle/>
        <a:p>
          <a:endParaRPr lang="en-US"/>
        </a:p>
      </dgm:t>
    </dgm:pt>
    <dgm:pt modelId="{12B6CF99-A155-43DA-AB77-7485B29169D5}">
      <dgm:prSet/>
      <dgm:spPr/>
      <dgm:t>
        <a:bodyPr/>
        <a:lstStyle/>
        <a:p>
          <a:r>
            <a:rPr lang="en-US"/>
            <a:t>Inspect weekly during winter</a:t>
          </a:r>
        </a:p>
      </dgm:t>
    </dgm:pt>
    <dgm:pt modelId="{70937A11-D5BB-490B-9E87-E121853AECB4}" type="parTrans" cxnId="{294A31F8-DCE6-4112-BECF-00B0996256EF}">
      <dgm:prSet/>
      <dgm:spPr/>
      <dgm:t>
        <a:bodyPr/>
        <a:lstStyle/>
        <a:p>
          <a:endParaRPr lang="en-US"/>
        </a:p>
      </dgm:t>
    </dgm:pt>
    <dgm:pt modelId="{B4D182FB-1F9C-46F0-A993-B85F15FD8499}" type="sibTrans" cxnId="{294A31F8-DCE6-4112-BECF-00B0996256EF}">
      <dgm:prSet/>
      <dgm:spPr/>
      <dgm:t>
        <a:bodyPr/>
        <a:lstStyle/>
        <a:p>
          <a:endParaRPr lang="en-US"/>
        </a:p>
      </dgm:t>
    </dgm:pt>
    <dgm:pt modelId="{6D62765E-497A-492E-BDAA-5AB1F54E914B}" type="pres">
      <dgm:prSet presAssocID="{BDEBA1E0-967F-4EDF-9785-9B675255F13F}" presName="Name0" presStyleCnt="0">
        <dgm:presLayoutVars>
          <dgm:dir/>
          <dgm:animLvl val="lvl"/>
          <dgm:resizeHandles val="exact"/>
        </dgm:presLayoutVars>
      </dgm:prSet>
      <dgm:spPr/>
    </dgm:pt>
    <dgm:pt modelId="{4325BD08-67E5-43C6-B1D0-66361F912A58}" type="pres">
      <dgm:prSet presAssocID="{FE3F594F-4387-4D31-87BD-4B18A518594A}" presName="linNode" presStyleCnt="0"/>
      <dgm:spPr/>
    </dgm:pt>
    <dgm:pt modelId="{40D2B7D7-82B9-4721-8230-CD981C65DAE1}" type="pres">
      <dgm:prSet presAssocID="{FE3F594F-4387-4D31-87BD-4B18A518594A}" presName="parentText" presStyleLbl="alignNode1" presStyleIdx="0" presStyleCnt="6">
        <dgm:presLayoutVars>
          <dgm:chMax val="1"/>
          <dgm:bulletEnabled/>
        </dgm:presLayoutVars>
      </dgm:prSet>
      <dgm:spPr/>
    </dgm:pt>
    <dgm:pt modelId="{8BF78A27-719F-4A0F-A833-CB2BAD0562C4}" type="pres">
      <dgm:prSet presAssocID="{FE3F594F-4387-4D31-87BD-4B18A518594A}" presName="descendantText" presStyleLbl="alignAccFollowNode1" presStyleIdx="0" presStyleCnt="6">
        <dgm:presLayoutVars>
          <dgm:bulletEnabled/>
        </dgm:presLayoutVars>
      </dgm:prSet>
      <dgm:spPr/>
    </dgm:pt>
    <dgm:pt modelId="{A3A2E33D-33EC-48DF-A096-ED26FB3F87AB}" type="pres">
      <dgm:prSet presAssocID="{86D84ACC-D839-47E4-8A38-EA5EC9EC925B}" presName="sp" presStyleCnt="0"/>
      <dgm:spPr/>
    </dgm:pt>
    <dgm:pt modelId="{824216C3-CC48-499C-B9B9-264CF227F098}" type="pres">
      <dgm:prSet presAssocID="{A2FF1DD3-6433-4D58-B16B-65265A71D799}" presName="linNode" presStyleCnt="0"/>
      <dgm:spPr/>
    </dgm:pt>
    <dgm:pt modelId="{975FD9CE-3F8D-45C0-ACC8-2B36D3AAFFEC}" type="pres">
      <dgm:prSet presAssocID="{A2FF1DD3-6433-4D58-B16B-65265A71D799}" presName="parentText" presStyleLbl="alignNode1" presStyleIdx="1" presStyleCnt="6">
        <dgm:presLayoutVars>
          <dgm:chMax val="1"/>
          <dgm:bulletEnabled/>
        </dgm:presLayoutVars>
      </dgm:prSet>
      <dgm:spPr/>
    </dgm:pt>
    <dgm:pt modelId="{488CD1A1-0AE9-4B65-829A-A5E74FA6E4BD}" type="pres">
      <dgm:prSet presAssocID="{A2FF1DD3-6433-4D58-B16B-65265A71D799}" presName="descendantText" presStyleLbl="alignAccFollowNode1" presStyleIdx="1" presStyleCnt="6">
        <dgm:presLayoutVars>
          <dgm:bulletEnabled/>
        </dgm:presLayoutVars>
      </dgm:prSet>
      <dgm:spPr/>
    </dgm:pt>
    <dgm:pt modelId="{8C986394-3815-4ABC-A7E0-647008F5F213}" type="pres">
      <dgm:prSet presAssocID="{3EE79C5E-8B06-4040-AD54-22969E4FFAF1}" presName="sp" presStyleCnt="0"/>
      <dgm:spPr/>
    </dgm:pt>
    <dgm:pt modelId="{A318D010-3BE6-411D-8932-3A2B400CBFBB}" type="pres">
      <dgm:prSet presAssocID="{98DB579F-DE78-4438-9318-4FF91D6577A5}" presName="linNode" presStyleCnt="0"/>
      <dgm:spPr/>
    </dgm:pt>
    <dgm:pt modelId="{DD7D3F69-E9C2-4B0C-BC6F-511153FB62D2}" type="pres">
      <dgm:prSet presAssocID="{98DB579F-DE78-4438-9318-4FF91D6577A5}" presName="parentText" presStyleLbl="alignNode1" presStyleIdx="2" presStyleCnt="6">
        <dgm:presLayoutVars>
          <dgm:chMax val="1"/>
          <dgm:bulletEnabled/>
        </dgm:presLayoutVars>
      </dgm:prSet>
      <dgm:spPr/>
    </dgm:pt>
    <dgm:pt modelId="{BBA16030-C60A-4BB0-AB17-73548896B206}" type="pres">
      <dgm:prSet presAssocID="{98DB579F-DE78-4438-9318-4FF91D6577A5}" presName="descendantText" presStyleLbl="alignAccFollowNode1" presStyleIdx="2" presStyleCnt="6">
        <dgm:presLayoutVars>
          <dgm:bulletEnabled/>
        </dgm:presLayoutVars>
      </dgm:prSet>
      <dgm:spPr/>
    </dgm:pt>
    <dgm:pt modelId="{B66BF141-62B8-431D-A2B0-0226680CF3AD}" type="pres">
      <dgm:prSet presAssocID="{BEA65BCA-C3EF-46CB-A430-4DBED2010C94}" presName="sp" presStyleCnt="0"/>
      <dgm:spPr/>
    </dgm:pt>
    <dgm:pt modelId="{90D58AC7-DEF5-4979-869D-0C13EE5C2671}" type="pres">
      <dgm:prSet presAssocID="{3B33C035-39ED-4B78-901E-FDFF6B304091}" presName="linNode" presStyleCnt="0"/>
      <dgm:spPr/>
    </dgm:pt>
    <dgm:pt modelId="{1280C0E2-14AB-4173-84BA-CFDFEA95AABA}" type="pres">
      <dgm:prSet presAssocID="{3B33C035-39ED-4B78-901E-FDFF6B304091}" presName="parentText" presStyleLbl="alignNode1" presStyleIdx="3" presStyleCnt="6">
        <dgm:presLayoutVars>
          <dgm:chMax val="1"/>
          <dgm:bulletEnabled/>
        </dgm:presLayoutVars>
      </dgm:prSet>
      <dgm:spPr/>
    </dgm:pt>
    <dgm:pt modelId="{6DC0CCD5-5E19-4900-A47E-CE3D3E9E846E}" type="pres">
      <dgm:prSet presAssocID="{3B33C035-39ED-4B78-901E-FDFF6B304091}" presName="descendantText" presStyleLbl="alignAccFollowNode1" presStyleIdx="3" presStyleCnt="6">
        <dgm:presLayoutVars>
          <dgm:bulletEnabled/>
        </dgm:presLayoutVars>
      </dgm:prSet>
      <dgm:spPr/>
    </dgm:pt>
    <dgm:pt modelId="{3C8E4BD9-7EDA-4358-A300-E7A1A766AC7B}" type="pres">
      <dgm:prSet presAssocID="{185534EB-4BA3-4C24-A6D4-CA554BAB2FF4}" presName="sp" presStyleCnt="0"/>
      <dgm:spPr/>
    </dgm:pt>
    <dgm:pt modelId="{AB425CB2-A545-4E0E-84FD-83F560719EE7}" type="pres">
      <dgm:prSet presAssocID="{2F11CDAE-867F-456D-B40D-9A31CA609D75}" presName="linNode" presStyleCnt="0"/>
      <dgm:spPr/>
    </dgm:pt>
    <dgm:pt modelId="{6515BEC1-9948-4D7B-898D-BFAE524DBC4B}" type="pres">
      <dgm:prSet presAssocID="{2F11CDAE-867F-456D-B40D-9A31CA609D75}" presName="parentText" presStyleLbl="alignNode1" presStyleIdx="4" presStyleCnt="6">
        <dgm:presLayoutVars>
          <dgm:chMax val="1"/>
          <dgm:bulletEnabled/>
        </dgm:presLayoutVars>
      </dgm:prSet>
      <dgm:spPr/>
    </dgm:pt>
    <dgm:pt modelId="{75E97FB3-FC7A-41EB-9D92-8259669AF3B8}" type="pres">
      <dgm:prSet presAssocID="{2F11CDAE-867F-456D-B40D-9A31CA609D75}" presName="descendantText" presStyleLbl="alignAccFollowNode1" presStyleIdx="4" presStyleCnt="6">
        <dgm:presLayoutVars>
          <dgm:bulletEnabled/>
        </dgm:presLayoutVars>
      </dgm:prSet>
      <dgm:spPr/>
    </dgm:pt>
    <dgm:pt modelId="{B70FC2C0-6298-416E-9FFF-EB77617B9DDB}" type="pres">
      <dgm:prSet presAssocID="{C3901566-2998-4D48-B4FF-FA315A4DA6DF}" presName="sp" presStyleCnt="0"/>
      <dgm:spPr/>
    </dgm:pt>
    <dgm:pt modelId="{E98D5CE3-036E-4661-9020-5D98FDA3AC22}" type="pres">
      <dgm:prSet presAssocID="{339A5C13-A65B-4076-B86D-7F85C90C9FD4}" presName="linNode" presStyleCnt="0"/>
      <dgm:spPr/>
    </dgm:pt>
    <dgm:pt modelId="{E468A0C7-DAD2-4488-A21B-BCC432338A30}" type="pres">
      <dgm:prSet presAssocID="{339A5C13-A65B-4076-B86D-7F85C90C9FD4}" presName="parentText" presStyleLbl="alignNode1" presStyleIdx="5" presStyleCnt="6">
        <dgm:presLayoutVars>
          <dgm:chMax val="1"/>
          <dgm:bulletEnabled/>
        </dgm:presLayoutVars>
      </dgm:prSet>
      <dgm:spPr/>
    </dgm:pt>
    <dgm:pt modelId="{48AF9715-70F8-41C3-94AC-1B9A4AB08868}" type="pres">
      <dgm:prSet presAssocID="{339A5C13-A65B-4076-B86D-7F85C90C9FD4}" presName="descendantText" presStyleLbl="alignAccFollowNode1" presStyleIdx="5" presStyleCnt="6">
        <dgm:presLayoutVars>
          <dgm:bulletEnabled/>
        </dgm:presLayoutVars>
      </dgm:prSet>
      <dgm:spPr/>
    </dgm:pt>
  </dgm:ptLst>
  <dgm:cxnLst>
    <dgm:cxn modelId="{20D4D702-9742-41AD-AB29-F164235F855F}" srcId="{BDEBA1E0-967F-4EDF-9785-9B675255F13F}" destId="{FE3F594F-4387-4D31-87BD-4B18A518594A}" srcOrd="0" destOrd="0" parTransId="{9450AE77-8340-4646-B02F-C0D14D220602}" sibTransId="{86D84ACC-D839-47E4-8A38-EA5EC9EC925B}"/>
    <dgm:cxn modelId="{5ED51003-BBDD-44E4-9435-DB9CFDAF49E2}" srcId="{A2FF1DD3-6433-4D58-B16B-65265A71D799}" destId="{62DB32A5-6D55-4DDE-B60F-20CC54A3A7E0}" srcOrd="0" destOrd="0" parTransId="{B96B8775-A087-47E8-8C12-D77B377F9435}" sibTransId="{723D81AE-18A3-48D3-AE7F-F052E67EA782}"/>
    <dgm:cxn modelId="{C409F706-BB92-4FCD-A69F-C8726F353FE7}" srcId="{98DB579F-DE78-4438-9318-4FF91D6577A5}" destId="{DD8E3A07-14D2-4A33-A6AB-0A631EB7DFF8}" srcOrd="0" destOrd="0" parTransId="{D31BF7C8-2B26-4AA1-910D-E05F09A4447B}" sibTransId="{BE972536-8955-4EC3-8ECF-5BFCCC955438}"/>
    <dgm:cxn modelId="{2426811B-EDB3-4043-B10B-7661C5FF2DD6}" type="presOf" srcId="{339A5C13-A65B-4076-B86D-7F85C90C9FD4}" destId="{E468A0C7-DAD2-4488-A21B-BCC432338A30}" srcOrd="0" destOrd="0" presId="urn:microsoft.com/office/officeart/2016/7/layout/VerticalSolidActionList"/>
    <dgm:cxn modelId="{18558627-A750-4FFB-BC5A-76492DAD5FB1}" srcId="{BDEBA1E0-967F-4EDF-9785-9B675255F13F}" destId="{2F11CDAE-867F-456D-B40D-9A31CA609D75}" srcOrd="4" destOrd="0" parTransId="{0DF0D83A-7BED-4C9B-B004-98233D59AC9C}" sibTransId="{C3901566-2998-4D48-B4FF-FA315A4DA6DF}"/>
    <dgm:cxn modelId="{E33A0B30-D1CA-47A1-977C-75C3E4C1024B}" srcId="{BDEBA1E0-967F-4EDF-9785-9B675255F13F}" destId="{339A5C13-A65B-4076-B86D-7F85C90C9FD4}" srcOrd="5" destOrd="0" parTransId="{E8E7CEDE-E240-4D47-8896-8AE5D935F50C}" sibTransId="{D40F2760-49F9-42CF-A6A5-0F2EB2D37177}"/>
    <dgm:cxn modelId="{C6694835-A6BF-4ECB-A143-A0FF9ADFE1C5}" type="presOf" srcId="{FE3F594F-4387-4D31-87BD-4B18A518594A}" destId="{40D2B7D7-82B9-4721-8230-CD981C65DAE1}" srcOrd="0" destOrd="0" presId="urn:microsoft.com/office/officeart/2016/7/layout/VerticalSolidActionList"/>
    <dgm:cxn modelId="{C4D9BC38-4D0B-4488-A5AD-A2A2F039C1F8}" type="presOf" srcId="{DD8E3A07-14D2-4A33-A6AB-0A631EB7DFF8}" destId="{BBA16030-C60A-4BB0-AB17-73548896B206}" srcOrd="0" destOrd="0" presId="urn:microsoft.com/office/officeart/2016/7/layout/VerticalSolidActionList"/>
    <dgm:cxn modelId="{E8E40239-F03D-4331-A314-FE393105CB53}" srcId="{2F11CDAE-867F-456D-B40D-9A31CA609D75}" destId="{E9879096-5DF4-4FA9-A2DA-919F64DFDB86}" srcOrd="0" destOrd="0" parTransId="{85EBDDB9-A951-473A-ABCF-2AE50C43F107}" sibTransId="{4239FBC6-F23A-442D-AB66-3F49F07010BD}"/>
    <dgm:cxn modelId="{944B593C-1BA4-4A55-861E-EAA20F338689}" type="presOf" srcId="{2F11CDAE-867F-456D-B40D-9A31CA609D75}" destId="{6515BEC1-9948-4D7B-898D-BFAE524DBC4B}" srcOrd="0" destOrd="0" presId="urn:microsoft.com/office/officeart/2016/7/layout/VerticalSolidActionList"/>
    <dgm:cxn modelId="{EE463468-F41F-473F-ADE3-47A66DB04A3E}" type="presOf" srcId="{A2FF1DD3-6433-4D58-B16B-65265A71D799}" destId="{975FD9CE-3F8D-45C0-ACC8-2B36D3AAFFEC}" srcOrd="0" destOrd="0" presId="urn:microsoft.com/office/officeart/2016/7/layout/VerticalSolidActionList"/>
    <dgm:cxn modelId="{A865154C-2C3A-45CB-A698-29A8FC5D6A87}" type="presOf" srcId="{62DB32A5-6D55-4DDE-B60F-20CC54A3A7E0}" destId="{488CD1A1-0AE9-4B65-829A-A5E74FA6E4BD}" srcOrd="0" destOrd="0" presId="urn:microsoft.com/office/officeart/2016/7/layout/VerticalSolidActionList"/>
    <dgm:cxn modelId="{04D2FF52-F501-4862-A0C9-2AE9A68E8073}" srcId="{3B33C035-39ED-4B78-901E-FDFF6B304091}" destId="{DA502339-BF99-47C3-B7D6-1E86A7DD7B66}" srcOrd="0" destOrd="0" parTransId="{BB8B1205-5D90-455D-9014-64675AB75343}" sibTransId="{3D881437-A99F-485D-BCD1-32712A81E29F}"/>
    <dgm:cxn modelId="{B65C0281-FB21-4494-9537-6DCF73F5BC25}" type="presOf" srcId="{E9879096-5DF4-4FA9-A2DA-919F64DFDB86}" destId="{75E97FB3-FC7A-41EB-9D92-8259669AF3B8}" srcOrd="0" destOrd="0" presId="urn:microsoft.com/office/officeart/2016/7/layout/VerticalSolidActionList"/>
    <dgm:cxn modelId="{A09BFD91-92DC-4168-BEF5-7C11E526FE53}" srcId="{FE3F594F-4387-4D31-87BD-4B18A518594A}" destId="{8E1543F0-66D6-406F-B076-360C113CFB0B}" srcOrd="0" destOrd="0" parTransId="{FEE81AE2-52E6-4892-B0E0-08F7A7FB9370}" sibTransId="{113879FA-F7FF-4A5F-93B5-ADAFB57AAAED}"/>
    <dgm:cxn modelId="{CA1F51B0-76A1-462C-A08A-6B6B69A2F3D2}" type="presOf" srcId="{DA502339-BF99-47C3-B7D6-1E86A7DD7B66}" destId="{6DC0CCD5-5E19-4900-A47E-CE3D3E9E846E}" srcOrd="0" destOrd="0" presId="urn:microsoft.com/office/officeart/2016/7/layout/VerticalSolidActionList"/>
    <dgm:cxn modelId="{75D7ACB2-2538-40C8-9B3D-7A748A2D2ABA}" srcId="{BDEBA1E0-967F-4EDF-9785-9B675255F13F}" destId="{98DB579F-DE78-4438-9318-4FF91D6577A5}" srcOrd="2" destOrd="0" parTransId="{CCDA8B62-C8CE-431E-9334-352442F48430}" sibTransId="{BEA65BCA-C3EF-46CB-A430-4DBED2010C94}"/>
    <dgm:cxn modelId="{204BC2BC-C56B-4211-925A-8BEA73A86FE9}" type="presOf" srcId="{3B33C035-39ED-4B78-901E-FDFF6B304091}" destId="{1280C0E2-14AB-4173-84BA-CFDFEA95AABA}" srcOrd="0" destOrd="0" presId="urn:microsoft.com/office/officeart/2016/7/layout/VerticalSolidActionList"/>
    <dgm:cxn modelId="{081DF6C2-7499-49DB-A3F6-9EA03C5B565D}" srcId="{BDEBA1E0-967F-4EDF-9785-9B675255F13F}" destId="{3B33C035-39ED-4B78-901E-FDFF6B304091}" srcOrd="3" destOrd="0" parTransId="{9D0D284E-D6D0-4EA5-9056-A09AA7167FBC}" sibTransId="{185534EB-4BA3-4C24-A6D4-CA554BAB2FF4}"/>
    <dgm:cxn modelId="{145E1BD3-939F-4F86-BBCB-B1CB3A878E60}" type="presOf" srcId="{98DB579F-DE78-4438-9318-4FF91D6577A5}" destId="{DD7D3F69-E9C2-4B0C-BC6F-511153FB62D2}" srcOrd="0" destOrd="0" presId="urn:microsoft.com/office/officeart/2016/7/layout/VerticalSolidActionList"/>
    <dgm:cxn modelId="{64255EE3-968C-4C71-B083-4AA7ADE4703A}" type="presOf" srcId="{8E1543F0-66D6-406F-B076-360C113CFB0B}" destId="{8BF78A27-719F-4A0F-A833-CB2BAD0562C4}" srcOrd="0" destOrd="0" presId="urn:microsoft.com/office/officeart/2016/7/layout/VerticalSolidActionList"/>
    <dgm:cxn modelId="{3C1AC8E3-8BBF-442D-B054-9D6CCF608EED}" type="presOf" srcId="{12B6CF99-A155-43DA-AB77-7485B29169D5}" destId="{48AF9715-70F8-41C3-94AC-1B9A4AB08868}" srcOrd="0" destOrd="0" presId="urn:microsoft.com/office/officeart/2016/7/layout/VerticalSolidActionList"/>
    <dgm:cxn modelId="{A6D485EA-B3BC-436F-A342-432840A9DAE6}" srcId="{BDEBA1E0-967F-4EDF-9785-9B675255F13F}" destId="{A2FF1DD3-6433-4D58-B16B-65265A71D799}" srcOrd="1" destOrd="0" parTransId="{FFC5758E-9232-47BA-92DA-60CA4C0A3DEB}" sibTransId="{3EE79C5E-8B06-4040-AD54-22969E4FFAF1}"/>
    <dgm:cxn modelId="{B7B423F2-BFEB-4361-AC77-C8D09B8CCE45}" type="presOf" srcId="{BDEBA1E0-967F-4EDF-9785-9B675255F13F}" destId="{6D62765E-497A-492E-BDAA-5AB1F54E914B}" srcOrd="0" destOrd="0" presId="urn:microsoft.com/office/officeart/2016/7/layout/VerticalSolidActionList"/>
    <dgm:cxn modelId="{294A31F8-DCE6-4112-BECF-00B0996256EF}" srcId="{339A5C13-A65B-4076-B86D-7F85C90C9FD4}" destId="{12B6CF99-A155-43DA-AB77-7485B29169D5}" srcOrd="0" destOrd="0" parTransId="{70937A11-D5BB-490B-9E87-E121853AECB4}" sibTransId="{B4D182FB-1F9C-46F0-A993-B85F15FD8499}"/>
    <dgm:cxn modelId="{BCBE6671-8A00-4C6C-88BA-14B681C7EE76}" type="presParOf" srcId="{6D62765E-497A-492E-BDAA-5AB1F54E914B}" destId="{4325BD08-67E5-43C6-B1D0-66361F912A58}" srcOrd="0" destOrd="0" presId="urn:microsoft.com/office/officeart/2016/7/layout/VerticalSolidActionList"/>
    <dgm:cxn modelId="{E4AAEAAE-7F30-4768-83AE-4C96F266C46A}" type="presParOf" srcId="{4325BD08-67E5-43C6-B1D0-66361F912A58}" destId="{40D2B7D7-82B9-4721-8230-CD981C65DAE1}" srcOrd="0" destOrd="0" presId="urn:microsoft.com/office/officeart/2016/7/layout/VerticalSolidActionList"/>
    <dgm:cxn modelId="{CB0D417D-F951-42FC-9999-43A916EC0652}" type="presParOf" srcId="{4325BD08-67E5-43C6-B1D0-66361F912A58}" destId="{8BF78A27-719F-4A0F-A833-CB2BAD0562C4}" srcOrd="1" destOrd="0" presId="urn:microsoft.com/office/officeart/2016/7/layout/VerticalSolidActionList"/>
    <dgm:cxn modelId="{446D3561-CF1F-40F4-9874-7887626DAF59}" type="presParOf" srcId="{6D62765E-497A-492E-BDAA-5AB1F54E914B}" destId="{A3A2E33D-33EC-48DF-A096-ED26FB3F87AB}" srcOrd="1" destOrd="0" presId="urn:microsoft.com/office/officeart/2016/7/layout/VerticalSolidActionList"/>
    <dgm:cxn modelId="{3FA87B98-782A-424D-8FD2-D1990FD61F06}" type="presParOf" srcId="{6D62765E-497A-492E-BDAA-5AB1F54E914B}" destId="{824216C3-CC48-499C-B9B9-264CF227F098}" srcOrd="2" destOrd="0" presId="urn:microsoft.com/office/officeart/2016/7/layout/VerticalSolidActionList"/>
    <dgm:cxn modelId="{A242A1FC-3BFD-4356-B193-417AD6C39858}" type="presParOf" srcId="{824216C3-CC48-499C-B9B9-264CF227F098}" destId="{975FD9CE-3F8D-45C0-ACC8-2B36D3AAFFEC}" srcOrd="0" destOrd="0" presId="urn:microsoft.com/office/officeart/2016/7/layout/VerticalSolidActionList"/>
    <dgm:cxn modelId="{16400E61-32A3-425A-AE77-F3AA5D52F4AF}" type="presParOf" srcId="{824216C3-CC48-499C-B9B9-264CF227F098}" destId="{488CD1A1-0AE9-4B65-829A-A5E74FA6E4BD}" srcOrd="1" destOrd="0" presId="urn:microsoft.com/office/officeart/2016/7/layout/VerticalSolidActionList"/>
    <dgm:cxn modelId="{913D8053-24FD-403C-8FEE-1FAD348EE26A}" type="presParOf" srcId="{6D62765E-497A-492E-BDAA-5AB1F54E914B}" destId="{8C986394-3815-4ABC-A7E0-647008F5F213}" srcOrd="3" destOrd="0" presId="urn:microsoft.com/office/officeart/2016/7/layout/VerticalSolidActionList"/>
    <dgm:cxn modelId="{9FF7C5E9-3346-4469-A47F-F4BEB6DC29AE}" type="presParOf" srcId="{6D62765E-497A-492E-BDAA-5AB1F54E914B}" destId="{A318D010-3BE6-411D-8932-3A2B400CBFBB}" srcOrd="4" destOrd="0" presId="urn:microsoft.com/office/officeart/2016/7/layout/VerticalSolidActionList"/>
    <dgm:cxn modelId="{A756560D-CA09-4DDC-8D0A-265AD408BE03}" type="presParOf" srcId="{A318D010-3BE6-411D-8932-3A2B400CBFBB}" destId="{DD7D3F69-E9C2-4B0C-BC6F-511153FB62D2}" srcOrd="0" destOrd="0" presId="urn:microsoft.com/office/officeart/2016/7/layout/VerticalSolidActionList"/>
    <dgm:cxn modelId="{3AD48281-EA76-48FD-A269-1A04C9390656}" type="presParOf" srcId="{A318D010-3BE6-411D-8932-3A2B400CBFBB}" destId="{BBA16030-C60A-4BB0-AB17-73548896B206}" srcOrd="1" destOrd="0" presId="urn:microsoft.com/office/officeart/2016/7/layout/VerticalSolidActionList"/>
    <dgm:cxn modelId="{040AB53A-93FD-4B32-A3C4-44EE97DBE9F3}" type="presParOf" srcId="{6D62765E-497A-492E-BDAA-5AB1F54E914B}" destId="{B66BF141-62B8-431D-A2B0-0226680CF3AD}" srcOrd="5" destOrd="0" presId="urn:microsoft.com/office/officeart/2016/7/layout/VerticalSolidActionList"/>
    <dgm:cxn modelId="{BA1653E0-9CE0-458A-93A6-3B7FEC51569E}" type="presParOf" srcId="{6D62765E-497A-492E-BDAA-5AB1F54E914B}" destId="{90D58AC7-DEF5-4979-869D-0C13EE5C2671}" srcOrd="6" destOrd="0" presId="urn:microsoft.com/office/officeart/2016/7/layout/VerticalSolidActionList"/>
    <dgm:cxn modelId="{CC312A2F-8D86-4EDA-911A-BD5493BA010D}" type="presParOf" srcId="{90D58AC7-DEF5-4979-869D-0C13EE5C2671}" destId="{1280C0E2-14AB-4173-84BA-CFDFEA95AABA}" srcOrd="0" destOrd="0" presId="urn:microsoft.com/office/officeart/2016/7/layout/VerticalSolidActionList"/>
    <dgm:cxn modelId="{B333A71C-F171-415F-A1B7-8A4AC294AA1C}" type="presParOf" srcId="{90D58AC7-DEF5-4979-869D-0C13EE5C2671}" destId="{6DC0CCD5-5E19-4900-A47E-CE3D3E9E846E}" srcOrd="1" destOrd="0" presId="urn:microsoft.com/office/officeart/2016/7/layout/VerticalSolidActionList"/>
    <dgm:cxn modelId="{EB6A6895-6D76-4774-AD8F-EC7954843198}" type="presParOf" srcId="{6D62765E-497A-492E-BDAA-5AB1F54E914B}" destId="{3C8E4BD9-7EDA-4358-A300-E7A1A766AC7B}" srcOrd="7" destOrd="0" presId="urn:microsoft.com/office/officeart/2016/7/layout/VerticalSolidActionList"/>
    <dgm:cxn modelId="{18C2CE60-2537-49A1-8FF1-EDAB19861581}" type="presParOf" srcId="{6D62765E-497A-492E-BDAA-5AB1F54E914B}" destId="{AB425CB2-A545-4E0E-84FD-83F560719EE7}" srcOrd="8" destOrd="0" presId="urn:microsoft.com/office/officeart/2016/7/layout/VerticalSolidActionList"/>
    <dgm:cxn modelId="{8650366A-7913-46AA-AC5E-B06C178C4B52}" type="presParOf" srcId="{AB425CB2-A545-4E0E-84FD-83F560719EE7}" destId="{6515BEC1-9948-4D7B-898D-BFAE524DBC4B}" srcOrd="0" destOrd="0" presId="urn:microsoft.com/office/officeart/2016/7/layout/VerticalSolidActionList"/>
    <dgm:cxn modelId="{F38C21D9-11FB-4621-BDCD-AF0A4CB9D8A8}" type="presParOf" srcId="{AB425CB2-A545-4E0E-84FD-83F560719EE7}" destId="{75E97FB3-FC7A-41EB-9D92-8259669AF3B8}" srcOrd="1" destOrd="0" presId="urn:microsoft.com/office/officeart/2016/7/layout/VerticalSolidActionList"/>
    <dgm:cxn modelId="{42BC3D4F-C203-422C-9CD7-CD731E9600CF}" type="presParOf" srcId="{6D62765E-497A-492E-BDAA-5AB1F54E914B}" destId="{B70FC2C0-6298-416E-9FFF-EB77617B9DDB}" srcOrd="9" destOrd="0" presId="urn:microsoft.com/office/officeart/2016/7/layout/VerticalSolidActionList"/>
    <dgm:cxn modelId="{27D55414-DF37-436E-9FDC-AE2B10204BA2}" type="presParOf" srcId="{6D62765E-497A-492E-BDAA-5AB1F54E914B}" destId="{E98D5CE3-036E-4661-9020-5D98FDA3AC22}" srcOrd="10" destOrd="0" presId="urn:microsoft.com/office/officeart/2016/7/layout/VerticalSolidActionList"/>
    <dgm:cxn modelId="{6791CC64-6488-4107-A723-926E0C1C6C8F}" type="presParOf" srcId="{E98D5CE3-036E-4661-9020-5D98FDA3AC22}" destId="{E468A0C7-DAD2-4488-A21B-BCC432338A30}" srcOrd="0" destOrd="0" presId="urn:microsoft.com/office/officeart/2016/7/layout/VerticalSolidActionList"/>
    <dgm:cxn modelId="{284AE68E-72DF-46F6-B901-A56EECB37E54}" type="presParOf" srcId="{E98D5CE3-036E-4661-9020-5D98FDA3AC22}" destId="{48AF9715-70F8-41C3-94AC-1B9A4AB08868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5D5FEC-ED17-490E-86C9-B7147ACE1DD9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25BCA66-5867-4A6A-A945-281157407FA9}">
      <dgm:prSet/>
      <dgm:spPr/>
      <dgm:t>
        <a:bodyPr/>
        <a:lstStyle/>
        <a:p>
          <a:r>
            <a:rPr lang="en-US"/>
            <a:t>Shut off line pressure (close pilot cocks &amp; downstream block valve)</a:t>
          </a:r>
        </a:p>
      </dgm:t>
    </dgm:pt>
    <dgm:pt modelId="{1BD5A6A8-FACB-4A74-9A11-F4336950F4A2}" type="parTrans" cxnId="{EAA772BC-E2A6-4B82-A150-00918E3F4CAA}">
      <dgm:prSet/>
      <dgm:spPr/>
      <dgm:t>
        <a:bodyPr/>
        <a:lstStyle/>
        <a:p>
          <a:endParaRPr lang="en-US"/>
        </a:p>
      </dgm:t>
    </dgm:pt>
    <dgm:pt modelId="{780ED402-797B-4A53-AC33-3E3B1BCE53E0}" type="sibTrans" cxnId="{EAA772BC-E2A6-4B82-A150-00918E3F4CAA}">
      <dgm:prSet/>
      <dgm:spPr/>
      <dgm:t>
        <a:bodyPr/>
        <a:lstStyle/>
        <a:p>
          <a:endParaRPr lang="en-US"/>
        </a:p>
      </dgm:t>
    </dgm:pt>
    <dgm:pt modelId="{9AFCA1C4-7908-49CE-9988-B144FE26550A}">
      <dgm:prSet/>
      <dgm:spPr/>
      <dgm:t>
        <a:bodyPr/>
        <a:lstStyle/>
        <a:p>
          <a:r>
            <a:rPr lang="en-US"/>
            <a:t>Disconnect cover tubing, vent cover chamber → valve opens</a:t>
          </a:r>
        </a:p>
      </dgm:t>
    </dgm:pt>
    <dgm:pt modelId="{3CB46F43-9AFB-4A66-AEAE-57360934744F}" type="parTrans" cxnId="{0E725DF7-021F-4846-AAF7-11845B2BA720}">
      <dgm:prSet/>
      <dgm:spPr/>
      <dgm:t>
        <a:bodyPr/>
        <a:lstStyle/>
        <a:p>
          <a:endParaRPr lang="en-US"/>
        </a:p>
      </dgm:t>
    </dgm:pt>
    <dgm:pt modelId="{FA7C226B-35F9-42E1-8F6A-B3920372E639}" type="sibTrans" cxnId="{0E725DF7-021F-4846-AAF7-11845B2BA720}">
      <dgm:prSet/>
      <dgm:spPr/>
      <dgm:t>
        <a:bodyPr/>
        <a:lstStyle/>
        <a:p>
          <a:endParaRPr lang="en-US"/>
        </a:p>
      </dgm:t>
    </dgm:pt>
    <dgm:pt modelId="{4F1E999E-3590-43D5-8FE9-11EE3A6B6EE3}">
      <dgm:prSet/>
      <dgm:spPr/>
      <dgm:t>
        <a:bodyPr/>
        <a:lstStyle/>
        <a:p>
          <a:r>
            <a:rPr lang="en-US"/>
            <a:t>Close upstream block valve → main valve closes</a:t>
          </a:r>
        </a:p>
      </dgm:t>
    </dgm:pt>
    <dgm:pt modelId="{DEBC223C-6005-4F12-A2DC-0D11A4633B75}" type="parTrans" cxnId="{05D6277D-B18E-4982-ABBF-77E499D5B53D}">
      <dgm:prSet/>
      <dgm:spPr/>
      <dgm:t>
        <a:bodyPr/>
        <a:lstStyle/>
        <a:p>
          <a:endParaRPr lang="en-US"/>
        </a:p>
      </dgm:t>
    </dgm:pt>
    <dgm:pt modelId="{0C51E54C-4AD3-4183-8933-08EFD54F8E5B}" type="sibTrans" cxnId="{05D6277D-B18E-4982-ABBF-77E499D5B53D}">
      <dgm:prSet/>
      <dgm:spPr/>
      <dgm:t>
        <a:bodyPr/>
        <a:lstStyle/>
        <a:p>
          <a:endParaRPr lang="en-US"/>
        </a:p>
      </dgm:t>
    </dgm:pt>
    <dgm:pt modelId="{BDB10187-446B-4B61-A0C2-93E8AC0748D0}">
      <dgm:prSet/>
      <dgm:spPr/>
      <dgm:t>
        <a:bodyPr/>
        <a:lstStyle/>
        <a:p>
          <a:r>
            <a:rPr lang="en-US"/>
            <a:t>Remove plugs (cover + inlet/outlet bosses) to drain fully</a:t>
          </a:r>
        </a:p>
      </dgm:t>
    </dgm:pt>
    <dgm:pt modelId="{B3DB4DE0-495E-48A7-8F97-814EE52A181A}" type="parTrans" cxnId="{F8DE3E82-BF58-4C8B-AB15-AD58CA176E0F}">
      <dgm:prSet/>
      <dgm:spPr/>
      <dgm:t>
        <a:bodyPr/>
        <a:lstStyle/>
        <a:p>
          <a:endParaRPr lang="en-US"/>
        </a:p>
      </dgm:t>
    </dgm:pt>
    <dgm:pt modelId="{BAA4C28A-AB0E-4F54-9E52-5214CD0F5198}" type="sibTrans" cxnId="{F8DE3E82-BF58-4C8B-AB15-AD58CA176E0F}">
      <dgm:prSet/>
      <dgm:spPr/>
      <dgm:t>
        <a:bodyPr/>
        <a:lstStyle/>
        <a:p>
          <a:endParaRPr lang="en-US"/>
        </a:p>
      </dgm:t>
    </dgm:pt>
    <dgm:pt modelId="{8D68D52A-E05D-44EF-9DA2-1A83D87B22E2}">
      <dgm:prSet/>
      <dgm:spPr/>
      <dgm:t>
        <a:bodyPr/>
        <a:lstStyle/>
        <a:p>
          <a:r>
            <a:rPr lang="en-US"/>
            <a:t>Disconnect and drain all pilot tubing</a:t>
          </a:r>
        </a:p>
      </dgm:t>
    </dgm:pt>
    <dgm:pt modelId="{D230EA5E-EA79-45F0-AA0D-80A9357242DB}" type="parTrans" cxnId="{DEFB24FD-C58E-4140-9269-0B3C3DACCC0C}">
      <dgm:prSet/>
      <dgm:spPr/>
      <dgm:t>
        <a:bodyPr/>
        <a:lstStyle/>
        <a:p>
          <a:endParaRPr lang="en-US"/>
        </a:p>
      </dgm:t>
    </dgm:pt>
    <dgm:pt modelId="{679850A0-57B4-4E99-86B8-5246C48A5C22}" type="sibTrans" cxnId="{DEFB24FD-C58E-4140-9269-0B3C3DACCC0C}">
      <dgm:prSet/>
      <dgm:spPr/>
      <dgm:t>
        <a:bodyPr/>
        <a:lstStyle/>
        <a:p>
          <a:endParaRPr lang="en-US"/>
        </a:p>
      </dgm:t>
    </dgm:pt>
    <dgm:pt modelId="{83537B0A-EEEA-4F7E-A5BB-2B1AD21EED2A}">
      <dgm:prSet/>
      <dgm:spPr/>
      <dgm:t>
        <a:bodyPr/>
        <a:lstStyle/>
        <a:p>
          <a:r>
            <a:rPr lang="en-US"/>
            <a:t>Loosen pilot valve cover screws to drain cavities</a:t>
          </a:r>
        </a:p>
      </dgm:t>
    </dgm:pt>
    <dgm:pt modelId="{5C6B6DF8-CBA1-43EB-91D6-A87067F208A9}" type="parTrans" cxnId="{DF50BD6F-A8FB-446E-9C94-5DA3AC6DFA1A}">
      <dgm:prSet/>
      <dgm:spPr/>
      <dgm:t>
        <a:bodyPr/>
        <a:lstStyle/>
        <a:p>
          <a:endParaRPr lang="en-US"/>
        </a:p>
      </dgm:t>
    </dgm:pt>
    <dgm:pt modelId="{CEA1C6A1-B381-4B4C-8DFB-3222A2CBBE16}" type="sibTrans" cxnId="{DF50BD6F-A8FB-446E-9C94-5DA3AC6DFA1A}">
      <dgm:prSet/>
      <dgm:spPr/>
      <dgm:t>
        <a:bodyPr/>
        <a:lstStyle/>
        <a:p>
          <a:endParaRPr lang="en-US"/>
        </a:p>
      </dgm:t>
    </dgm:pt>
    <dgm:pt modelId="{FF4CDCBA-8BE0-48FD-88E8-DEDC78C7DE4F}">
      <dgm:prSet/>
      <dgm:spPr/>
      <dgm:t>
        <a:bodyPr/>
        <a:lstStyle/>
        <a:p>
          <a:r>
            <a:rPr lang="en-US"/>
            <a:t>Ensure all cavities are drained</a:t>
          </a:r>
        </a:p>
      </dgm:t>
    </dgm:pt>
    <dgm:pt modelId="{027A02F8-78DE-4338-A323-6A6C50166A31}" type="parTrans" cxnId="{019E04A9-B7B2-4F52-95C4-AF24D77CDD2F}">
      <dgm:prSet/>
      <dgm:spPr/>
      <dgm:t>
        <a:bodyPr/>
        <a:lstStyle/>
        <a:p>
          <a:endParaRPr lang="en-US"/>
        </a:p>
      </dgm:t>
    </dgm:pt>
    <dgm:pt modelId="{B253F611-9A8A-410C-ACA8-A7C91BD2DE94}" type="sibTrans" cxnId="{019E04A9-B7B2-4F52-95C4-AF24D77CDD2F}">
      <dgm:prSet/>
      <dgm:spPr/>
      <dgm:t>
        <a:bodyPr/>
        <a:lstStyle/>
        <a:p>
          <a:endParaRPr lang="en-US"/>
        </a:p>
      </dgm:t>
    </dgm:pt>
    <dgm:pt modelId="{833AA458-7A22-42C5-80EC-5D6ADFB84D6B}">
      <dgm:prSet/>
      <dgm:spPr/>
      <dgm:t>
        <a:bodyPr/>
        <a:lstStyle/>
        <a:p>
          <a:r>
            <a:rPr lang="en-US"/>
            <a:t>Secure fittings for re-activation</a:t>
          </a:r>
        </a:p>
      </dgm:t>
    </dgm:pt>
    <dgm:pt modelId="{1AC60F94-4FE7-4234-AEC7-5BD14160FF1E}" type="parTrans" cxnId="{85292EF2-BDA0-42C0-B608-96C26B64C85A}">
      <dgm:prSet/>
      <dgm:spPr/>
      <dgm:t>
        <a:bodyPr/>
        <a:lstStyle/>
        <a:p>
          <a:endParaRPr lang="en-US"/>
        </a:p>
      </dgm:t>
    </dgm:pt>
    <dgm:pt modelId="{FD577217-B291-4CE9-A995-4EFDC2D41469}" type="sibTrans" cxnId="{85292EF2-BDA0-42C0-B608-96C26B64C85A}">
      <dgm:prSet/>
      <dgm:spPr/>
      <dgm:t>
        <a:bodyPr/>
        <a:lstStyle/>
        <a:p>
          <a:endParaRPr lang="en-US"/>
        </a:p>
      </dgm:t>
    </dgm:pt>
    <dgm:pt modelId="{528EC63B-8DC2-43F7-A257-F5FB6BE62515}" type="pres">
      <dgm:prSet presAssocID="{2C5D5FEC-ED17-490E-86C9-B7147ACE1DD9}" presName="Name0" presStyleCnt="0">
        <dgm:presLayoutVars>
          <dgm:dir/>
          <dgm:resizeHandles val="exact"/>
        </dgm:presLayoutVars>
      </dgm:prSet>
      <dgm:spPr/>
    </dgm:pt>
    <dgm:pt modelId="{302740F7-06DD-4874-B1B7-B9012C28E7C7}" type="pres">
      <dgm:prSet presAssocID="{425BCA66-5867-4A6A-A945-281157407FA9}" presName="node" presStyleLbl="node1" presStyleIdx="0" presStyleCnt="8">
        <dgm:presLayoutVars>
          <dgm:bulletEnabled val="1"/>
        </dgm:presLayoutVars>
      </dgm:prSet>
      <dgm:spPr/>
    </dgm:pt>
    <dgm:pt modelId="{F0E8BD22-DB01-407A-AAFA-9E2C12224311}" type="pres">
      <dgm:prSet presAssocID="{780ED402-797B-4A53-AC33-3E3B1BCE53E0}" presName="sibTrans" presStyleLbl="sibTrans1D1" presStyleIdx="0" presStyleCnt="7"/>
      <dgm:spPr/>
    </dgm:pt>
    <dgm:pt modelId="{42E27FE7-5DC9-4D12-93C1-241ACA857F00}" type="pres">
      <dgm:prSet presAssocID="{780ED402-797B-4A53-AC33-3E3B1BCE53E0}" presName="connectorText" presStyleLbl="sibTrans1D1" presStyleIdx="0" presStyleCnt="7"/>
      <dgm:spPr/>
    </dgm:pt>
    <dgm:pt modelId="{13BEE7AD-8FEA-48BB-B7D5-82AAC8FDA345}" type="pres">
      <dgm:prSet presAssocID="{9AFCA1C4-7908-49CE-9988-B144FE26550A}" presName="node" presStyleLbl="node1" presStyleIdx="1" presStyleCnt="8">
        <dgm:presLayoutVars>
          <dgm:bulletEnabled val="1"/>
        </dgm:presLayoutVars>
      </dgm:prSet>
      <dgm:spPr/>
    </dgm:pt>
    <dgm:pt modelId="{3319C224-450C-4B85-8D06-41C870132409}" type="pres">
      <dgm:prSet presAssocID="{FA7C226B-35F9-42E1-8F6A-B3920372E639}" presName="sibTrans" presStyleLbl="sibTrans1D1" presStyleIdx="1" presStyleCnt="7"/>
      <dgm:spPr/>
    </dgm:pt>
    <dgm:pt modelId="{C3BAD212-17EB-44F7-9EFE-6920B2B22D09}" type="pres">
      <dgm:prSet presAssocID="{FA7C226B-35F9-42E1-8F6A-B3920372E639}" presName="connectorText" presStyleLbl="sibTrans1D1" presStyleIdx="1" presStyleCnt="7"/>
      <dgm:spPr/>
    </dgm:pt>
    <dgm:pt modelId="{CEB4B339-9268-4278-B267-A21AF135C5D9}" type="pres">
      <dgm:prSet presAssocID="{4F1E999E-3590-43D5-8FE9-11EE3A6B6EE3}" presName="node" presStyleLbl="node1" presStyleIdx="2" presStyleCnt="8">
        <dgm:presLayoutVars>
          <dgm:bulletEnabled val="1"/>
        </dgm:presLayoutVars>
      </dgm:prSet>
      <dgm:spPr/>
    </dgm:pt>
    <dgm:pt modelId="{6EB4D715-589D-42A2-9A2C-6AFA360612A0}" type="pres">
      <dgm:prSet presAssocID="{0C51E54C-4AD3-4183-8933-08EFD54F8E5B}" presName="sibTrans" presStyleLbl="sibTrans1D1" presStyleIdx="2" presStyleCnt="7"/>
      <dgm:spPr/>
    </dgm:pt>
    <dgm:pt modelId="{2CC3AA63-9BA0-4219-BDD9-CBAA91E19887}" type="pres">
      <dgm:prSet presAssocID="{0C51E54C-4AD3-4183-8933-08EFD54F8E5B}" presName="connectorText" presStyleLbl="sibTrans1D1" presStyleIdx="2" presStyleCnt="7"/>
      <dgm:spPr/>
    </dgm:pt>
    <dgm:pt modelId="{F4278AB8-48D0-4246-8774-CF1143E7167D}" type="pres">
      <dgm:prSet presAssocID="{BDB10187-446B-4B61-A0C2-93E8AC0748D0}" presName="node" presStyleLbl="node1" presStyleIdx="3" presStyleCnt="8">
        <dgm:presLayoutVars>
          <dgm:bulletEnabled val="1"/>
        </dgm:presLayoutVars>
      </dgm:prSet>
      <dgm:spPr/>
    </dgm:pt>
    <dgm:pt modelId="{3040CAB5-1F67-4CD5-87EA-48A784CC5349}" type="pres">
      <dgm:prSet presAssocID="{BAA4C28A-AB0E-4F54-9E52-5214CD0F5198}" presName="sibTrans" presStyleLbl="sibTrans1D1" presStyleIdx="3" presStyleCnt="7"/>
      <dgm:spPr/>
    </dgm:pt>
    <dgm:pt modelId="{ABD61BFB-25E5-4B06-9BDD-9FCEC234ACE8}" type="pres">
      <dgm:prSet presAssocID="{BAA4C28A-AB0E-4F54-9E52-5214CD0F5198}" presName="connectorText" presStyleLbl="sibTrans1D1" presStyleIdx="3" presStyleCnt="7"/>
      <dgm:spPr/>
    </dgm:pt>
    <dgm:pt modelId="{FA53B242-B268-44A9-966F-E9868C440007}" type="pres">
      <dgm:prSet presAssocID="{8D68D52A-E05D-44EF-9DA2-1A83D87B22E2}" presName="node" presStyleLbl="node1" presStyleIdx="4" presStyleCnt="8">
        <dgm:presLayoutVars>
          <dgm:bulletEnabled val="1"/>
        </dgm:presLayoutVars>
      </dgm:prSet>
      <dgm:spPr/>
    </dgm:pt>
    <dgm:pt modelId="{709158FA-5E04-4443-B4EA-F39AE71D0F7B}" type="pres">
      <dgm:prSet presAssocID="{679850A0-57B4-4E99-86B8-5246C48A5C22}" presName="sibTrans" presStyleLbl="sibTrans1D1" presStyleIdx="4" presStyleCnt="7"/>
      <dgm:spPr/>
    </dgm:pt>
    <dgm:pt modelId="{4E5A5DAB-B238-4E60-AD9F-570E55A40277}" type="pres">
      <dgm:prSet presAssocID="{679850A0-57B4-4E99-86B8-5246C48A5C22}" presName="connectorText" presStyleLbl="sibTrans1D1" presStyleIdx="4" presStyleCnt="7"/>
      <dgm:spPr/>
    </dgm:pt>
    <dgm:pt modelId="{C9AAC6BE-C8ED-4FAF-8018-700748F2B36D}" type="pres">
      <dgm:prSet presAssocID="{83537B0A-EEEA-4F7E-A5BB-2B1AD21EED2A}" presName="node" presStyleLbl="node1" presStyleIdx="5" presStyleCnt="8">
        <dgm:presLayoutVars>
          <dgm:bulletEnabled val="1"/>
        </dgm:presLayoutVars>
      </dgm:prSet>
      <dgm:spPr/>
    </dgm:pt>
    <dgm:pt modelId="{4A762AC5-C812-4F58-BB73-67D02A05B47A}" type="pres">
      <dgm:prSet presAssocID="{CEA1C6A1-B381-4B4C-8DFB-3222A2CBBE16}" presName="sibTrans" presStyleLbl="sibTrans1D1" presStyleIdx="5" presStyleCnt="7"/>
      <dgm:spPr/>
    </dgm:pt>
    <dgm:pt modelId="{7027A783-5A23-4860-ABAB-5535CEEA7554}" type="pres">
      <dgm:prSet presAssocID="{CEA1C6A1-B381-4B4C-8DFB-3222A2CBBE16}" presName="connectorText" presStyleLbl="sibTrans1D1" presStyleIdx="5" presStyleCnt="7"/>
      <dgm:spPr/>
    </dgm:pt>
    <dgm:pt modelId="{86272A6C-1EA2-4E40-8A6A-7CB8EE8FDF49}" type="pres">
      <dgm:prSet presAssocID="{FF4CDCBA-8BE0-48FD-88E8-DEDC78C7DE4F}" presName="node" presStyleLbl="node1" presStyleIdx="6" presStyleCnt="8">
        <dgm:presLayoutVars>
          <dgm:bulletEnabled val="1"/>
        </dgm:presLayoutVars>
      </dgm:prSet>
      <dgm:spPr/>
    </dgm:pt>
    <dgm:pt modelId="{C0A8696E-CB03-4028-BE43-ABD5D3F7DC56}" type="pres">
      <dgm:prSet presAssocID="{B253F611-9A8A-410C-ACA8-A7C91BD2DE94}" presName="sibTrans" presStyleLbl="sibTrans1D1" presStyleIdx="6" presStyleCnt="7"/>
      <dgm:spPr/>
    </dgm:pt>
    <dgm:pt modelId="{87321F0A-222B-4BBB-8C69-0BE3FC830CD3}" type="pres">
      <dgm:prSet presAssocID="{B253F611-9A8A-410C-ACA8-A7C91BD2DE94}" presName="connectorText" presStyleLbl="sibTrans1D1" presStyleIdx="6" presStyleCnt="7"/>
      <dgm:spPr/>
    </dgm:pt>
    <dgm:pt modelId="{80913A0B-4C86-46DF-93B5-49AFF7BA2E9C}" type="pres">
      <dgm:prSet presAssocID="{833AA458-7A22-42C5-80EC-5D6ADFB84D6B}" presName="node" presStyleLbl="node1" presStyleIdx="7" presStyleCnt="8">
        <dgm:presLayoutVars>
          <dgm:bulletEnabled val="1"/>
        </dgm:presLayoutVars>
      </dgm:prSet>
      <dgm:spPr/>
    </dgm:pt>
  </dgm:ptLst>
  <dgm:cxnLst>
    <dgm:cxn modelId="{6B2EA702-9181-478C-83AE-430D79541C22}" type="presOf" srcId="{B253F611-9A8A-410C-ACA8-A7C91BD2DE94}" destId="{C0A8696E-CB03-4028-BE43-ABD5D3F7DC56}" srcOrd="0" destOrd="0" presId="urn:microsoft.com/office/officeart/2016/7/layout/RepeatingBendingProcessNew"/>
    <dgm:cxn modelId="{26DD2C08-9B96-4747-B1C3-E59A1D717F1E}" type="presOf" srcId="{FF4CDCBA-8BE0-48FD-88E8-DEDC78C7DE4F}" destId="{86272A6C-1EA2-4E40-8A6A-7CB8EE8FDF49}" srcOrd="0" destOrd="0" presId="urn:microsoft.com/office/officeart/2016/7/layout/RepeatingBendingProcessNew"/>
    <dgm:cxn modelId="{74B06308-34CC-4F61-B999-ABD99EE373EC}" type="presOf" srcId="{0C51E54C-4AD3-4183-8933-08EFD54F8E5B}" destId="{2CC3AA63-9BA0-4219-BDD9-CBAA91E19887}" srcOrd="1" destOrd="0" presId="urn:microsoft.com/office/officeart/2016/7/layout/RepeatingBendingProcessNew"/>
    <dgm:cxn modelId="{BD806D09-AA04-4FD5-803B-0B94A9AB9D0D}" type="presOf" srcId="{0C51E54C-4AD3-4183-8933-08EFD54F8E5B}" destId="{6EB4D715-589D-42A2-9A2C-6AFA360612A0}" srcOrd="0" destOrd="0" presId="urn:microsoft.com/office/officeart/2016/7/layout/RepeatingBendingProcessNew"/>
    <dgm:cxn modelId="{494FC60C-6ACA-45F1-9E85-291873A3265A}" type="presOf" srcId="{9AFCA1C4-7908-49CE-9988-B144FE26550A}" destId="{13BEE7AD-8FEA-48BB-B7D5-82AAC8FDA345}" srcOrd="0" destOrd="0" presId="urn:microsoft.com/office/officeart/2016/7/layout/RepeatingBendingProcessNew"/>
    <dgm:cxn modelId="{C73A981D-4AFE-48A5-B878-BAC6CAE9C64F}" type="presOf" srcId="{B253F611-9A8A-410C-ACA8-A7C91BD2DE94}" destId="{87321F0A-222B-4BBB-8C69-0BE3FC830CD3}" srcOrd="1" destOrd="0" presId="urn:microsoft.com/office/officeart/2016/7/layout/RepeatingBendingProcessNew"/>
    <dgm:cxn modelId="{DF65D821-FDE8-433E-917C-3F4EC15F1FBC}" type="presOf" srcId="{BAA4C28A-AB0E-4F54-9E52-5214CD0F5198}" destId="{3040CAB5-1F67-4CD5-87EA-48A784CC5349}" srcOrd="0" destOrd="0" presId="urn:microsoft.com/office/officeart/2016/7/layout/RepeatingBendingProcessNew"/>
    <dgm:cxn modelId="{8922C22D-201A-4C40-BCB4-C9AB404BC110}" type="presOf" srcId="{2C5D5FEC-ED17-490E-86C9-B7147ACE1DD9}" destId="{528EC63B-8DC2-43F7-A257-F5FB6BE62515}" srcOrd="0" destOrd="0" presId="urn:microsoft.com/office/officeart/2016/7/layout/RepeatingBendingProcessNew"/>
    <dgm:cxn modelId="{D62A1430-D4B8-4A9C-BE67-05689CBD5B33}" type="presOf" srcId="{CEA1C6A1-B381-4B4C-8DFB-3222A2CBBE16}" destId="{4A762AC5-C812-4F58-BB73-67D02A05B47A}" srcOrd="0" destOrd="0" presId="urn:microsoft.com/office/officeart/2016/7/layout/RepeatingBendingProcessNew"/>
    <dgm:cxn modelId="{E62B0040-FA1C-46A6-B121-E26E51310813}" type="presOf" srcId="{833AA458-7A22-42C5-80EC-5D6ADFB84D6B}" destId="{80913A0B-4C86-46DF-93B5-49AFF7BA2E9C}" srcOrd="0" destOrd="0" presId="urn:microsoft.com/office/officeart/2016/7/layout/RepeatingBendingProcessNew"/>
    <dgm:cxn modelId="{DA187C5B-D225-40C9-AF5C-8B0E09BD4F8D}" type="presOf" srcId="{679850A0-57B4-4E99-86B8-5246C48A5C22}" destId="{4E5A5DAB-B238-4E60-AD9F-570E55A40277}" srcOrd="1" destOrd="0" presId="urn:microsoft.com/office/officeart/2016/7/layout/RepeatingBendingProcessNew"/>
    <dgm:cxn modelId="{26250A41-ED62-4B86-920A-C441DD4896B6}" type="presOf" srcId="{FA7C226B-35F9-42E1-8F6A-B3920372E639}" destId="{C3BAD212-17EB-44F7-9EFE-6920B2B22D09}" srcOrd="1" destOrd="0" presId="urn:microsoft.com/office/officeart/2016/7/layout/RepeatingBendingProcessNew"/>
    <dgm:cxn modelId="{5076BE61-40B9-4326-A2A4-A06B63C3B054}" type="presOf" srcId="{83537B0A-EEEA-4F7E-A5BB-2B1AD21EED2A}" destId="{C9AAC6BE-C8ED-4FAF-8018-700748F2B36D}" srcOrd="0" destOrd="0" presId="urn:microsoft.com/office/officeart/2016/7/layout/RepeatingBendingProcessNew"/>
    <dgm:cxn modelId="{A8934D45-FD8F-4D9E-AE28-AB51733015C1}" type="presOf" srcId="{CEA1C6A1-B381-4B4C-8DFB-3222A2CBBE16}" destId="{7027A783-5A23-4860-ABAB-5535CEEA7554}" srcOrd="1" destOrd="0" presId="urn:microsoft.com/office/officeart/2016/7/layout/RepeatingBendingProcessNew"/>
    <dgm:cxn modelId="{89880766-5E10-4ABB-BCF2-60EC79919566}" type="presOf" srcId="{425BCA66-5867-4A6A-A945-281157407FA9}" destId="{302740F7-06DD-4874-B1B7-B9012C28E7C7}" srcOrd="0" destOrd="0" presId="urn:microsoft.com/office/officeart/2016/7/layout/RepeatingBendingProcessNew"/>
    <dgm:cxn modelId="{D10B2847-DB1D-463A-B7C3-0BFC1AFF9504}" type="presOf" srcId="{780ED402-797B-4A53-AC33-3E3B1BCE53E0}" destId="{F0E8BD22-DB01-407A-AAFA-9E2C12224311}" srcOrd="0" destOrd="0" presId="urn:microsoft.com/office/officeart/2016/7/layout/RepeatingBendingProcessNew"/>
    <dgm:cxn modelId="{9B9BEB67-7425-47BD-A471-12B3843BA5ED}" type="presOf" srcId="{BAA4C28A-AB0E-4F54-9E52-5214CD0F5198}" destId="{ABD61BFB-25E5-4B06-9BDD-9FCEC234ACE8}" srcOrd="1" destOrd="0" presId="urn:microsoft.com/office/officeart/2016/7/layout/RepeatingBendingProcessNew"/>
    <dgm:cxn modelId="{DF50BD6F-A8FB-446E-9C94-5DA3AC6DFA1A}" srcId="{2C5D5FEC-ED17-490E-86C9-B7147ACE1DD9}" destId="{83537B0A-EEEA-4F7E-A5BB-2B1AD21EED2A}" srcOrd="5" destOrd="0" parTransId="{5C6B6DF8-CBA1-43EB-91D6-A87067F208A9}" sibTransId="{CEA1C6A1-B381-4B4C-8DFB-3222A2CBBE16}"/>
    <dgm:cxn modelId="{287A2852-E975-4034-8F48-A1878CEB5BBD}" type="presOf" srcId="{780ED402-797B-4A53-AC33-3E3B1BCE53E0}" destId="{42E27FE7-5DC9-4D12-93C1-241ACA857F00}" srcOrd="1" destOrd="0" presId="urn:microsoft.com/office/officeart/2016/7/layout/RepeatingBendingProcessNew"/>
    <dgm:cxn modelId="{05D6277D-B18E-4982-ABBF-77E499D5B53D}" srcId="{2C5D5FEC-ED17-490E-86C9-B7147ACE1DD9}" destId="{4F1E999E-3590-43D5-8FE9-11EE3A6B6EE3}" srcOrd="2" destOrd="0" parTransId="{DEBC223C-6005-4F12-A2DC-0D11A4633B75}" sibTransId="{0C51E54C-4AD3-4183-8933-08EFD54F8E5B}"/>
    <dgm:cxn modelId="{F8DE3E82-BF58-4C8B-AB15-AD58CA176E0F}" srcId="{2C5D5FEC-ED17-490E-86C9-B7147ACE1DD9}" destId="{BDB10187-446B-4B61-A0C2-93E8AC0748D0}" srcOrd="3" destOrd="0" parTransId="{B3DB4DE0-495E-48A7-8F97-814EE52A181A}" sibTransId="{BAA4C28A-AB0E-4F54-9E52-5214CD0F5198}"/>
    <dgm:cxn modelId="{B0362A87-377B-4EAC-A24B-9B943874CA23}" type="presOf" srcId="{4F1E999E-3590-43D5-8FE9-11EE3A6B6EE3}" destId="{CEB4B339-9268-4278-B267-A21AF135C5D9}" srcOrd="0" destOrd="0" presId="urn:microsoft.com/office/officeart/2016/7/layout/RepeatingBendingProcessNew"/>
    <dgm:cxn modelId="{4752D68F-5A60-4B9E-8435-B86386B3242F}" type="presOf" srcId="{FA7C226B-35F9-42E1-8F6A-B3920372E639}" destId="{3319C224-450C-4B85-8D06-41C870132409}" srcOrd="0" destOrd="0" presId="urn:microsoft.com/office/officeart/2016/7/layout/RepeatingBendingProcessNew"/>
    <dgm:cxn modelId="{019E04A9-B7B2-4F52-95C4-AF24D77CDD2F}" srcId="{2C5D5FEC-ED17-490E-86C9-B7147ACE1DD9}" destId="{FF4CDCBA-8BE0-48FD-88E8-DEDC78C7DE4F}" srcOrd="6" destOrd="0" parTransId="{027A02F8-78DE-4338-A323-6A6C50166A31}" sibTransId="{B253F611-9A8A-410C-ACA8-A7C91BD2DE94}"/>
    <dgm:cxn modelId="{EAA772BC-E2A6-4B82-A150-00918E3F4CAA}" srcId="{2C5D5FEC-ED17-490E-86C9-B7147ACE1DD9}" destId="{425BCA66-5867-4A6A-A945-281157407FA9}" srcOrd="0" destOrd="0" parTransId="{1BD5A6A8-FACB-4A74-9A11-F4336950F4A2}" sibTransId="{780ED402-797B-4A53-AC33-3E3B1BCE53E0}"/>
    <dgm:cxn modelId="{CA48EACB-0BCA-4C99-BBCD-B478907D7415}" type="presOf" srcId="{8D68D52A-E05D-44EF-9DA2-1A83D87B22E2}" destId="{FA53B242-B268-44A9-966F-E9868C440007}" srcOrd="0" destOrd="0" presId="urn:microsoft.com/office/officeart/2016/7/layout/RepeatingBendingProcessNew"/>
    <dgm:cxn modelId="{A929B5E1-FC82-40C3-96D0-2228A0E351BB}" type="presOf" srcId="{679850A0-57B4-4E99-86B8-5246C48A5C22}" destId="{709158FA-5E04-4443-B4EA-F39AE71D0F7B}" srcOrd="0" destOrd="0" presId="urn:microsoft.com/office/officeart/2016/7/layout/RepeatingBendingProcessNew"/>
    <dgm:cxn modelId="{85292EF2-BDA0-42C0-B608-96C26B64C85A}" srcId="{2C5D5FEC-ED17-490E-86C9-B7147ACE1DD9}" destId="{833AA458-7A22-42C5-80EC-5D6ADFB84D6B}" srcOrd="7" destOrd="0" parTransId="{1AC60F94-4FE7-4234-AEC7-5BD14160FF1E}" sibTransId="{FD577217-B291-4CE9-A995-4EFDC2D41469}"/>
    <dgm:cxn modelId="{0E725DF7-021F-4846-AAF7-11845B2BA720}" srcId="{2C5D5FEC-ED17-490E-86C9-B7147ACE1DD9}" destId="{9AFCA1C4-7908-49CE-9988-B144FE26550A}" srcOrd="1" destOrd="0" parTransId="{3CB46F43-9AFB-4A66-AEAE-57360934744F}" sibTransId="{FA7C226B-35F9-42E1-8F6A-B3920372E639}"/>
    <dgm:cxn modelId="{DEFB24FD-C58E-4140-9269-0B3C3DACCC0C}" srcId="{2C5D5FEC-ED17-490E-86C9-B7147ACE1DD9}" destId="{8D68D52A-E05D-44EF-9DA2-1A83D87B22E2}" srcOrd="4" destOrd="0" parTransId="{D230EA5E-EA79-45F0-AA0D-80A9357242DB}" sibTransId="{679850A0-57B4-4E99-86B8-5246C48A5C22}"/>
    <dgm:cxn modelId="{6026C9FD-56DD-4581-92A9-D43888020F8B}" type="presOf" srcId="{BDB10187-446B-4B61-A0C2-93E8AC0748D0}" destId="{F4278AB8-48D0-4246-8774-CF1143E7167D}" srcOrd="0" destOrd="0" presId="urn:microsoft.com/office/officeart/2016/7/layout/RepeatingBendingProcessNew"/>
    <dgm:cxn modelId="{A59E68A2-114A-497A-A1B3-D2FA1F11AB0A}" type="presParOf" srcId="{528EC63B-8DC2-43F7-A257-F5FB6BE62515}" destId="{302740F7-06DD-4874-B1B7-B9012C28E7C7}" srcOrd="0" destOrd="0" presId="urn:microsoft.com/office/officeart/2016/7/layout/RepeatingBendingProcessNew"/>
    <dgm:cxn modelId="{4C21DEE8-8700-45C9-80B0-55EF73C204B0}" type="presParOf" srcId="{528EC63B-8DC2-43F7-A257-F5FB6BE62515}" destId="{F0E8BD22-DB01-407A-AAFA-9E2C12224311}" srcOrd="1" destOrd="0" presId="urn:microsoft.com/office/officeart/2016/7/layout/RepeatingBendingProcessNew"/>
    <dgm:cxn modelId="{21925114-C0A9-4423-9D72-FA5C0174349F}" type="presParOf" srcId="{F0E8BD22-DB01-407A-AAFA-9E2C12224311}" destId="{42E27FE7-5DC9-4D12-93C1-241ACA857F00}" srcOrd="0" destOrd="0" presId="urn:microsoft.com/office/officeart/2016/7/layout/RepeatingBendingProcessNew"/>
    <dgm:cxn modelId="{122B2594-9872-4EDC-869F-D5523C7EA319}" type="presParOf" srcId="{528EC63B-8DC2-43F7-A257-F5FB6BE62515}" destId="{13BEE7AD-8FEA-48BB-B7D5-82AAC8FDA345}" srcOrd="2" destOrd="0" presId="urn:microsoft.com/office/officeart/2016/7/layout/RepeatingBendingProcessNew"/>
    <dgm:cxn modelId="{EF763528-897E-4537-9301-6F4444E68FE7}" type="presParOf" srcId="{528EC63B-8DC2-43F7-A257-F5FB6BE62515}" destId="{3319C224-450C-4B85-8D06-41C870132409}" srcOrd="3" destOrd="0" presId="urn:microsoft.com/office/officeart/2016/7/layout/RepeatingBendingProcessNew"/>
    <dgm:cxn modelId="{0B17D76A-6DF5-4793-8B68-EE56A9114C04}" type="presParOf" srcId="{3319C224-450C-4B85-8D06-41C870132409}" destId="{C3BAD212-17EB-44F7-9EFE-6920B2B22D09}" srcOrd="0" destOrd="0" presId="urn:microsoft.com/office/officeart/2016/7/layout/RepeatingBendingProcessNew"/>
    <dgm:cxn modelId="{EC6BD572-B366-4104-861B-031F79E61C84}" type="presParOf" srcId="{528EC63B-8DC2-43F7-A257-F5FB6BE62515}" destId="{CEB4B339-9268-4278-B267-A21AF135C5D9}" srcOrd="4" destOrd="0" presId="urn:microsoft.com/office/officeart/2016/7/layout/RepeatingBendingProcessNew"/>
    <dgm:cxn modelId="{644ECFC7-119C-40E9-943C-534F060CEFAC}" type="presParOf" srcId="{528EC63B-8DC2-43F7-A257-F5FB6BE62515}" destId="{6EB4D715-589D-42A2-9A2C-6AFA360612A0}" srcOrd="5" destOrd="0" presId="urn:microsoft.com/office/officeart/2016/7/layout/RepeatingBendingProcessNew"/>
    <dgm:cxn modelId="{555DE50D-B4DE-4C34-A389-D71F316F88BC}" type="presParOf" srcId="{6EB4D715-589D-42A2-9A2C-6AFA360612A0}" destId="{2CC3AA63-9BA0-4219-BDD9-CBAA91E19887}" srcOrd="0" destOrd="0" presId="urn:microsoft.com/office/officeart/2016/7/layout/RepeatingBendingProcessNew"/>
    <dgm:cxn modelId="{16A1C7A4-8003-4529-8BB0-388A5AEC1718}" type="presParOf" srcId="{528EC63B-8DC2-43F7-A257-F5FB6BE62515}" destId="{F4278AB8-48D0-4246-8774-CF1143E7167D}" srcOrd="6" destOrd="0" presId="urn:microsoft.com/office/officeart/2016/7/layout/RepeatingBendingProcessNew"/>
    <dgm:cxn modelId="{538EFDB5-364D-4D53-8096-3AB44D6BA285}" type="presParOf" srcId="{528EC63B-8DC2-43F7-A257-F5FB6BE62515}" destId="{3040CAB5-1F67-4CD5-87EA-48A784CC5349}" srcOrd="7" destOrd="0" presId="urn:microsoft.com/office/officeart/2016/7/layout/RepeatingBendingProcessNew"/>
    <dgm:cxn modelId="{BE0CA285-9658-4B38-B60A-36927FD55C5A}" type="presParOf" srcId="{3040CAB5-1F67-4CD5-87EA-48A784CC5349}" destId="{ABD61BFB-25E5-4B06-9BDD-9FCEC234ACE8}" srcOrd="0" destOrd="0" presId="urn:microsoft.com/office/officeart/2016/7/layout/RepeatingBendingProcessNew"/>
    <dgm:cxn modelId="{CB742575-383F-4034-9618-04A36AD7F24A}" type="presParOf" srcId="{528EC63B-8DC2-43F7-A257-F5FB6BE62515}" destId="{FA53B242-B268-44A9-966F-E9868C440007}" srcOrd="8" destOrd="0" presId="urn:microsoft.com/office/officeart/2016/7/layout/RepeatingBendingProcessNew"/>
    <dgm:cxn modelId="{E6B78082-FFBA-40F7-804C-06500431E7B3}" type="presParOf" srcId="{528EC63B-8DC2-43F7-A257-F5FB6BE62515}" destId="{709158FA-5E04-4443-B4EA-F39AE71D0F7B}" srcOrd="9" destOrd="0" presId="urn:microsoft.com/office/officeart/2016/7/layout/RepeatingBendingProcessNew"/>
    <dgm:cxn modelId="{E6F63BDE-B255-4C02-AC1A-8B37D813A211}" type="presParOf" srcId="{709158FA-5E04-4443-B4EA-F39AE71D0F7B}" destId="{4E5A5DAB-B238-4E60-AD9F-570E55A40277}" srcOrd="0" destOrd="0" presId="urn:microsoft.com/office/officeart/2016/7/layout/RepeatingBendingProcessNew"/>
    <dgm:cxn modelId="{638A9732-6968-4C4F-99EE-7A3786BC3E7A}" type="presParOf" srcId="{528EC63B-8DC2-43F7-A257-F5FB6BE62515}" destId="{C9AAC6BE-C8ED-4FAF-8018-700748F2B36D}" srcOrd="10" destOrd="0" presId="urn:microsoft.com/office/officeart/2016/7/layout/RepeatingBendingProcessNew"/>
    <dgm:cxn modelId="{D282E921-F0FB-4EB5-9F2B-2EDC49DF7AA3}" type="presParOf" srcId="{528EC63B-8DC2-43F7-A257-F5FB6BE62515}" destId="{4A762AC5-C812-4F58-BB73-67D02A05B47A}" srcOrd="11" destOrd="0" presId="urn:microsoft.com/office/officeart/2016/7/layout/RepeatingBendingProcessNew"/>
    <dgm:cxn modelId="{6C23805F-78DE-4E9B-B203-747780D088E8}" type="presParOf" srcId="{4A762AC5-C812-4F58-BB73-67D02A05B47A}" destId="{7027A783-5A23-4860-ABAB-5535CEEA7554}" srcOrd="0" destOrd="0" presId="urn:microsoft.com/office/officeart/2016/7/layout/RepeatingBendingProcessNew"/>
    <dgm:cxn modelId="{8C623381-F2EE-4830-8520-ED74BC53C56A}" type="presParOf" srcId="{528EC63B-8DC2-43F7-A257-F5FB6BE62515}" destId="{86272A6C-1EA2-4E40-8A6A-7CB8EE8FDF49}" srcOrd="12" destOrd="0" presId="urn:microsoft.com/office/officeart/2016/7/layout/RepeatingBendingProcessNew"/>
    <dgm:cxn modelId="{72DB202F-D4DF-44D0-939C-372F21BDEF62}" type="presParOf" srcId="{528EC63B-8DC2-43F7-A257-F5FB6BE62515}" destId="{C0A8696E-CB03-4028-BE43-ABD5D3F7DC56}" srcOrd="13" destOrd="0" presId="urn:microsoft.com/office/officeart/2016/7/layout/RepeatingBendingProcessNew"/>
    <dgm:cxn modelId="{6A407643-246D-4434-8923-D9AF919903D7}" type="presParOf" srcId="{C0A8696E-CB03-4028-BE43-ABD5D3F7DC56}" destId="{87321F0A-222B-4BBB-8C69-0BE3FC830CD3}" srcOrd="0" destOrd="0" presId="urn:microsoft.com/office/officeart/2016/7/layout/RepeatingBendingProcessNew"/>
    <dgm:cxn modelId="{62CE2C51-BA04-4903-B13D-F11EE0DBFFE5}" type="presParOf" srcId="{528EC63B-8DC2-43F7-A257-F5FB6BE62515}" destId="{80913A0B-4C86-46DF-93B5-49AFF7BA2E9C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F5A3C2-939A-4C24-9CFF-4F75CEB0658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71CA135-3972-4F49-84FB-45592055BB63}">
      <dgm:prSet/>
      <dgm:spPr/>
      <dgm:t>
        <a:bodyPr/>
        <a:lstStyle/>
        <a:p>
          <a:r>
            <a:rPr lang="en-US"/>
            <a:t>Replace all removed plugs</a:t>
          </a:r>
        </a:p>
      </dgm:t>
    </dgm:pt>
    <dgm:pt modelId="{E9C2CE87-662E-4C62-8130-38E8F5A6E82F}" type="parTrans" cxnId="{8054B918-75F2-4E7C-874A-8CEBBCF206FF}">
      <dgm:prSet/>
      <dgm:spPr/>
      <dgm:t>
        <a:bodyPr/>
        <a:lstStyle/>
        <a:p>
          <a:endParaRPr lang="en-US"/>
        </a:p>
      </dgm:t>
    </dgm:pt>
    <dgm:pt modelId="{8B40EDC0-642A-4E4A-B81C-4C4C93B2450A}" type="sibTrans" cxnId="{8054B918-75F2-4E7C-874A-8CEBBCF206FF}">
      <dgm:prSet/>
      <dgm:spPr/>
      <dgm:t>
        <a:bodyPr/>
        <a:lstStyle/>
        <a:p>
          <a:endParaRPr lang="en-US"/>
        </a:p>
      </dgm:t>
    </dgm:pt>
    <dgm:pt modelId="{FE789099-B1C3-4C12-89B8-3534852D9307}">
      <dgm:prSet/>
      <dgm:spPr/>
      <dgm:t>
        <a:bodyPr/>
        <a:lstStyle/>
        <a:p>
          <a:r>
            <a:rPr lang="en-US"/>
            <a:t>Reconnect drained pilot tubing</a:t>
          </a:r>
        </a:p>
      </dgm:t>
    </dgm:pt>
    <dgm:pt modelId="{8C422DA4-5537-44D7-8FC9-A3736B86390F}" type="parTrans" cxnId="{D8BEDACB-2E62-434E-9ACC-E82FE6E00AE9}">
      <dgm:prSet/>
      <dgm:spPr/>
      <dgm:t>
        <a:bodyPr/>
        <a:lstStyle/>
        <a:p>
          <a:endParaRPr lang="en-US"/>
        </a:p>
      </dgm:t>
    </dgm:pt>
    <dgm:pt modelId="{B78BBB00-92FB-40CD-B949-FE18EBF6E97B}" type="sibTrans" cxnId="{D8BEDACB-2E62-434E-9ACC-E82FE6E00AE9}">
      <dgm:prSet/>
      <dgm:spPr/>
      <dgm:t>
        <a:bodyPr/>
        <a:lstStyle/>
        <a:p>
          <a:endParaRPr lang="en-US"/>
        </a:p>
      </dgm:t>
    </dgm:pt>
    <dgm:pt modelId="{8140C798-712B-48BD-B01B-0EC6BE6FFAA4}">
      <dgm:prSet/>
      <dgm:spPr/>
      <dgm:t>
        <a:bodyPr/>
        <a:lstStyle/>
        <a:p>
          <a:r>
            <a:rPr lang="en-US"/>
            <a:t>Tighten all fittings</a:t>
          </a:r>
        </a:p>
      </dgm:t>
    </dgm:pt>
    <dgm:pt modelId="{D617EDF6-F2BA-4466-AC32-DAC3A090E836}" type="parTrans" cxnId="{FA5D0508-5DD9-4094-8D9F-FCD809CC61BC}">
      <dgm:prSet/>
      <dgm:spPr/>
      <dgm:t>
        <a:bodyPr/>
        <a:lstStyle/>
        <a:p>
          <a:endParaRPr lang="en-US"/>
        </a:p>
      </dgm:t>
    </dgm:pt>
    <dgm:pt modelId="{F87EE5A9-9E08-44CD-9817-FD0E5E68EDE0}" type="sibTrans" cxnId="{FA5D0508-5DD9-4094-8D9F-FCD809CC61BC}">
      <dgm:prSet/>
      <dgm:spPr/>
      <dgm:t>
        <a:bodyPr/>
        <a:lstStyle/>
        <a:p>
          <a:endParaRPr lang="en-US"/>
        </a:p>
      </dgm:t>
    </dgm:pt>
    <dgm:pt modelId="{AA7A572A-363B-4CAD-8074-551675783570}">
      <dgm:prSet/>
      <dgm:spPr/>
      <dgm:t>
        <a:bodyPr/>
        <a:lstStyle/>
        <a:p>
          <a:r>
            <a:rPr lang="en-US"/>
            <a:t>Re-pressurize system (reverse shutoff sequence)</a:t>
          </a:r>
        </a:p>
      </dgm:t>
    </dgm:pt>
    <dgm:pt modelId="{0E43A029-7ED8-4132-BEFF-0E7D3624FC99}" type="parTrans" cxnId="{6F6356E9-B220-4048-B935-DE40F84243B6}">
      <dgm:prSet/>
      <dgm:spPr/>
      <dgm:t>
        <a:bodyPr/>
        <a:lstStyle/>
        <a:p>
          <a:endParaRPr lang="en-US"/>
        </a:p>
      </dgm:t>
    </dgm:pt>
    <dgm:pt modelId="{CBEBF090-5BA9-4030-ACC1-0CF57CF93DEE}" type="sibTrans" cxnId="{6F6356E9-B220-4048-B935-DE40F84243B6}">
      <dgm:prSet/>
      <dgm:spPr/>
      <dgm:t>
        <a:bodyPr/>
        <a:lstStyle/>
        <a:p>
          <a:endParaRPr lang="en-US"/>
        </a:p>
      </dgm:t>
    </dgm:pt>
    <dgm:pt modelId="{9E4E6AFA-9115-4B99-9EAA-E0F1B16F55D8}">
      <dgm:prSet/>
      <dgm:spPr/>
      <dgm:t>
        <a:bodyPr/>
        <a:lstStyle/>
        <a:p>
          <a:r>
            <a:rPr lang="en-US"/>
            <a:t>Bleed air from cover chamber &amp; pilot high points</a:t>
          </a:r>
        </a:p>
      </dgm:t>
    </dgm:pt>
    <dgm:pt modelId="{8297FA83-281C-4E40-B429-3611B06F84A5}" type="parTrans" cxnId="{16A32DC5-52CE-4557-904A-3E826FBC3FFB}">
      <dgm:prSet/>
      <dgm:spPr/>
      <dgm:t>
        <a:bodyPr/>
        <a:lstStyle/>
        <a:p>
          <a:endParaRPr lang="en-US"/>
        </a:p>
      </dgm:t>
    </dgm:pt>
    <dgm:pt modelId="{78F9912C-E323-43D4-B636-3DF4D517C2BE}" type="sibTrans" cxnId="{16A32DC5-52CE-4557-904A-3E826FBC3FFB}">
      <dgm:prSet/>
      <dgm:spPr/>
      <dgm:t>
        <a:bodyPr/>
        <a:lstStyle/>
        <a:p>
          <a:endParaRPr lang="en-US"/>
        </a:p>
      </dgm:t>
    </dgm:pt>
    <dgm:pt modelId="{FAF51A92-76A3-460E-AAF1-32F846C65957}">
      <dgm:prSet/>
      <dgm:spPr/>
      <dgm:t>
        <a:bodyPr/>
        <a:lstStyle/>
        <a:p>
          <a:r>
            <a:rPr lang="en-US"/>
            <a:t>Follow standard startup procedure</a:t>
          </a:r>
        </a:p>
      </dgm:t>
    </dgm:pt>
    <dgm:pt modelId="{379F32A4-0559-4FD6-806D-D336ED24D994}" type="parTrans" cxnId="{2A05D55B-0B02-4EEF-9D99-B54D28C4F29C}">
      <dgm:prSet/>
      <dgm:spPr/>
      <dgm:t>
        <a:bodyPr/>
        <a:lstStyle/>
        <a:p>
          <a:endParaRPr lang="en-US"/>
        </a:p>
      </dgm:t>
    </dgm:pt>
    <dgm:pt modelId="{19670F3C-ECD8-4EDA-B3A4-2C2F95D47820}" type="sibTrans" cxnId="{2A05D55B-0B02-4EEF-9D99-B54D28C4F29C}">
      <dgm:prSet/>
      <dgm:spPr/>
      <dgm:t>
        <a:bodyPr/>
        <a:lstStyle/>
        <a:p>
          <a:endParaRPr lang="en-US"/>
        </a:p>
      </dgm:t>
    </dgm:pt>
    <dgm:pt modelId="{6C9DAE71-634B-432B-B613-6AD81FDCDAE0}" type="pres">
      <dgm:prSet presAssocID="{CFF5A3C2-939A-4C24-9CFF-4F75CEB06581}" presName="linear" presStyleCnt="0">
        <dgm:presLayoutVars>
          <dgm:animLvl val="lvl"/>
          <dgm:resizeHandles val="exact"/>
        </dgm:presLayoutVars>
      </dgm:prSet>
      <dgm:spPr/>
    </dgm:pt>
    <dgm:pt modelId="{2C01E638-FA8B-43DB-8F6D-10592A80F7DF}" type="pres">
      <dgm:prSet presAssocID="{F71CA135-3972-4F49-84FB-45592055BB6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098261E-7D18-4E3A-B674-0CFD6CC82CD0}" type="pres">
      <dgm:prSet presAssocID="{8B40EDC0-642A-4E4A-B81C-4C4C93B2450A}" presName="spacer" presStyleCnt="0"/>
      <dgm:spPr/>
    </dgm:pt>
    <dgm:pt modelId="{A138996D-5DD1-4B28-B471-5619873473C5}" type="pres">
      <dgm:prSet presAssocID="{FE789099-B1C3-4C12-89B8-3534852D930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0815F66-EC70-4A21-BDF3-DA12F539D4C0}" type="pres">
      <dgm:prSet presAssocID="{B78BBB00-92FB-40CD-B949-FE18EBF6E97B}" presName="spacer" presStyleCnt="0"/>
      <dgm:spPr/>
    </dgm:pt>
    <dgm:pt modelId="{AF4780A5-45BC-4F16-98C0-F97A50793E9E}" type="pres">
      <dgm:prSet presAssocID="{8140C798-712B-48BD-B01B-0EC6BE6FFAA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454974E-FE20-4409-B527-9AF3C76A7DF3}" type="pres">
      <dgm:prSet presAssocID="{F87EE5A9-9E08-44CD-9817-FD0E5E68EDE0}" presName="spacer" presStyleCnt="0"/>
      <dgm:spPr/>
    </dgm:pt>
    <dgm:pt modelId="{964F5F64-B394-4F41-96CE-FD5B43C5A452}" type="pres">
      <dgm:prSet presAssocID="{AA7A572A-363B-4CAD-8074-55167578357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D7EACEA-715F-4807-A30A-047D8ADFCEB4}" type="pres">
      <dgm:prSet presAssocID="{CBEBF090-5BA9-4030-ACC1-0CF57CF93DEE}" presName="spacer" presStyleCnt="0"/>
      <dgm:spPr/>
    </dgm:pt>
    <dgm:pt modelId="{5001E991-FAA8-4F2A-8D86-A58510DD0313}" type="pres">
      <dgm:prSet presAssocID="{9E4E6AFA-9115-4B99-9EAA-E0F1B16F55D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93C04CA-08C6-4AB7-8E21-BD537FE802CD}" type="pres">
      <dgm:prSet presAssocID="{78F9912C-E323-43D4-B636-3DF4D517C2BE}" presName="spacer" presStyleCnt="0"/>
      <dgm:spPr/>
    </dgm:pt>
    <dgm:pt modelId="{EE1CBD06-7A99-4E09-8862-C294C5E65955}" type="pres">
      <dgm:prSet presAssocID="{FAF51A92-76A3-460E-AAF1-32F846C6595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A5D0508-5DD9-4094-8D9F-FCD809CC61BC}" srcId="{CFF5A3C2-939A-4C24-9CFF-4F75CEB06581}" destId="{8140C798-712B-48BD-B01B-0EC6BE6FFAA4}" srcOrd="2" destOrd="0" parTransId="{D617EDF6-F2BA-4466-AC32-DAC3A090E836}" sibTransId="{F87EE5A9-9E08-44CD-9817-FD0E5E68EDE0}"/>
    <dgm:cxn modelId="{A6A3970B-E50D-4A20-A511-23645675FA97}" type="presOf" srcId="{8140C798-712B-48BD-B01B-0EC6BE6FFAA4}" destId="{AF4780A5-45BC-4F16-98C0-F97A50793E9E}" srcOrd="0" destOrd="0" presId="urn:microsoft.com/office/officeart/2005/8/layout/vList2"/>
    <dgm:cxn modelId="{1542B00F-E375-4C9E-957A-CFAAA63A57C2}" type="presOf" srcId="{FE789099-B1C3-4C12-89B8-3534852D9307}" destId="{A138996D-5DD1-4B28-B471-5619873473C5}" srcOrd="0" destOrd="0" presId="urn:microsoft.com/office/officeart/2005/8/layout/vList2"/>
    <dgm:cxn modelId="{8054B918-75F2-4E7C-874A-8CEBBCF206FF}" srcId="{CFF5A3C2-939A-4C24-9CFF-4F75CEB06581}" destId="{F71CA135-3972-4F49-84FB-45592055BB63}" srcOrd="0" destOrd="0" parTransId="{E9C2CE87-662E-4C62-8130-38E8F5A6E82F}" sibTransId="{8B40EDC0-642A-4E4A-B81C-4C4C93B2450A}"/>
    <dgm:cxn modelId="{24B51620-862B-4A5C-998A-592DA55E6DAB}" type="presOf" srcId="{9E4E6AFA-9115-4B99-9EAA-E0F1B16F55D8}" destId="{5001E991-FAA8-4F2A-8D86-A58510DD0313}" srcOrd="0" destOrd="0" presId="urn:microsoft.com/office/officeart/2005/8/layout/vList2"/>
    <dgm:cxn modelId="{C5092921-8AAE-419C-95CC-0711AC5AFAE1}" type="presOf" srcId="{F71CA135-3972-4F49-84FB-45592055BB63}" destId="{2C01E638-FA8B-43DB-8F6D-10592A80F7DF}" srcOrd="0" destOrd="0" presId="urn:microsoft.com/office/officeart/2005/8/layout/vList2"/>
    <dgm:cxn modelId="{2A05D55B-0B02-4EEF-9D99-B54D28C4F29C}" srcId="{CFF5A3C2-939A-4C24-9CFF-4F75CEB06581}" destId="{FAF51A92-76A3-460E-AAF1-32F846C65957}" srcOrd="5" destOrd="0" parTransId="{379F32A4-0559-4FD6-806D-D336ED24D994}" sibTransId="{19670F3C-ECD8-4EDA-B3A4-2C2F95D47820}"/>
    <dgm:cxn modelId="{6F401B4D-A2C8-4E7C-9D3C-3E71021C9F5A}" type="presOf" srcId="{AA7A572A-363B-4CAD-8074-551675783570}" destId="{964F5F64-B394-4F41-96CE-FD5B43C5A452}" srcOrd="0" destOrd="0" presId="urn:microsoft.com/office/officeart/2005/8/layout/vList2"/>
    <dgm:cxn modelId="{9F3825C0-E5D2-4B13-B2B0-98A07DA24E42}" type="presOf" srcId="{CFF5A3C2-939A-4C24-9CFF-4F75CEB06581}" destId="{6C9DAE71-634B-432B-B613-6AD81FDCDAE0}" srcOrd="0" destOrd="0" presId="urn:microsoft.com/office/officeart/2005/8/layout/vList2"/>
    <dgm:cxn modelId="{B9BEE4C2-DA1A-4134-86EF-D1AA62AAD653}" type="presOf" srcId="{FAF51A92-76A3-460E-AAF1-32F846C65957}" destId="{EE1CBD06-7A99-4E09-8862-C294C5E65955}" srcOrd="0" destOrd="0" presId="urn:microsoft.com/office/officeart/2005/8/layout/vList2"/>
    <dgm:cxn modelId="{16A32DC5-52CE-4557-904A-3E826FBC3FFB}" srcId="{CFF5A3C2-939A-4C24-9CFF-4F75CEB06581}" destId="{9E4E6AFA-9115-4B99-9EAA-E0F1B16F55D8}" srcOrd="4" destOrd="0" parTransId="{8297FA83-281C-4E40-B429-3611B06F84A5}" sibTransId="{78F9912C-E323-43D4-B636-3DF4D517C2BE}"/>
    <dgm:cxn modelId="{D8BEDACB-2E62-434E-9ACC-E82FE6E00AE9}" srcId="{CFF5A3C2-939A-4C24-9CFF-4F75CEB06581}" destId="{FE789099-B1C3-4C12-89B8-3534852D9307}" srcOrd="1" destOrd="0" parTransId="{8C422DA4-5537-44D7-8FC9-A3736B86390F}" sibTransId="{B78BBB00-92FB-40CD-B949-FE18EBF6E97B}"/>
    <dgm:cxn modelId="{6F6356E9-B220-4048-B935-DE40F84243B6}" srcId="{CFF5A3C2-939A-4C24-9CFF-4F75CEB06581}" destId="{AA7A572A-363B-4CAD-8074-551675783570}" srcOrd="3" destOrd="0" parTransId="{0E43A029-7ED8-4132-BEFF-0E7D3624FC99}" sibTransId="{CBEBF090-5BA9-4030-ACC1-0CF57CF93DEE}"/>
    <dgm:cxn modelId="{5AE604A1-2A71-4696-BEB1-3AF85E36AEEF}" type="presParOf" srcId="{6C9DAE71-634B-432B-B613-6AD81FDCDAE0}" destId="{2C01E638-FA8B-43DB-8F6D-10592A80F7DF}" srcOrd="0" destOrd="0" presId="urn:microsoft.com/office/officeart/2005/8/layout/vList2"/>
    <dgm:cxn modelId="{6C11F497-C1B8-49C7-ADBB-C6F34EC19E42}" type="presParOf" srcId="{6C9DAE71-634B-432B-B613-6AD81FDCDAE0}" destId="{F098261E-7D18-4E3A-B674-0CFD6CC82CD0}" srcOrd="1" destOrd="0" presId="urn:microsoft.com/office/officeart/2005/8/layout/vList2"/>
    <dgm:cxn modelId="{D77EDA32-6FB3-4CAF-A060-04F534E73B9A}" type="presParOf" srcId="{6C9DAE71-634B-432B-B613-6AD81FDCDAE0}" destId="{A138996D-5DD1-4B28-B471-5619873473C5}" srcOrd="2" destOrd="0" presId="urn:microsoft.com/office/officeart/2005/8/layout/vList2"/>
    <dgm:cxn modelId="{6A7A8576-CE10-4F7D-B461-2E03B54895B9}" type="presParOf" srcId="{6C9DAE71-634B-432B-B613-6AD81FDCDAE0}" destId="{B0815F66-EC70-4A21-BDF3-DA12F539D4C0}" srcOrd="3" destOrd="0" presId="urn:microsoft.com/office/officeart/2005/8/layout/vList2"/>
    <dgm:cxn modelId="{EA018CB9-7D9E-4500-8515-655BA20FB394}" type="presParOf" srcId="{6C9DAE71-634B-432B-B613-6AD81FDCDAE0}" destId="{AF4780A5-45BC-4F16-98C0-F97A50793E9E}" srcOrd="4" destOrd="0" presId="urn:microsoft.com/office/officeart/2005/8/layout/vList2"/>
    <dgm:cxn modelId="{5D843E46-F796-4019-8D66-5ABCF39A253B}" type="presParOf" srcId="{6C9DAE71-634B-432B-B613-6AD81FDCDAE0}" destId="{B454974E-FE20-4409-B527-9AF3C76A7DF3}" srcOrd="5" destOrd="0" presId="urn:microsoft.com/office/officeart/2005/8/layout/vList2"/>
    <dgm:cxn modelId="{F6872BDF-3510-4C7E-84B1-15EEDA671B77}" type="presParOf" srcId="{6C9DAE71-634B-432B-B613-6AD81FDCDAE0}" destId="{964F5F64-B394-4F41-96CE-FD5B43C5A452}" srcOrd="6" destOrd="0" presId="urn:microsoft.com/office/officeart/2005/8/layout/vList2"/>
    <dgm:cxn modelId="{6547E649-44BD-439C-9244-FB9AABA5A5F6}" type="presParOf" srcId="{6C9DAE71-634B-432B-B613-6AD81FDCDAE0}" destId="{3D7EACEA-715F-4807-A30A-047D8ADFCEB4}" srcOrd="7" destOrd="0" presId="urn:microsoft.com/office/officeart/2005/8/layout/vList2"/>
    <dgm:cxn modelId="{0C9ECF9A-0C18-42DF-9DFF-E3901246B9DB}" type="presParOf" srcId="{6C9DAE71-634B-432B-B613-6AD81FDCDAE0}" destId="{5001E991-FAA8-4F2A-8D86-A58510DD0313}" srcOrd="8" destOrd="0" presId="urn:microsoft.com/office/officeart/2005/8/layout/vList2"/>
    <dgm:cxn modelId="{6683AE60-8265-4169-BC41-1A898E2A35F9}" type="presParOf" srcId="{6C9DAE71-634B-432B-B613-6AD81FDCDAE0}" destId="{993C04CA-08C6-4AB7-8E21-BD537FE802CD}" srcOrd="9" destOrd="0" presId="urn:microsoft.com/office/officeart/2005/8/layout/vList2"/>
    <dgm:cxn modelId="{640602C0-3FBA-48F8-A655-8AE5A21FA4BB}" type="presParOf" srcId="{6C9DAE71-634B-432B-B613-6AD81FDCDAE0}" destId="{EE1CBD06-7A99-4E09-8862-C294C5E6595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53CCAD-1E80-4969-A878-F26D9AF3F403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F25D24-D2B0-4B85-B620-84DF07BD9142}">
      <dgm:prSet/>
      <dgm:spPr/>
      <dgm:t>
        <a:bodyPr/>
        <a:lstStyle/>
        <a:p>
          <a:r>
            <a:rPr lang="en-US"/>
            <a:t>Depressurize</a:t>
          </a:r>
        </a:p>
      </dgm:t>
    </dgm:pt>
    <dgm:pt modelId="{62188813-581E-47FC-A488-8CBA8FF5D8E5}" type="parTrans" cxnId="{5423172F-40F4-4219-B8BD-F21593A35DCC}">
      <dgm:prSet/>
      <dgm:spPr/>
      <dgm:t>
        <a:bodyPr/>
        <a:lstStyle/>
        <a:p>
          <a:endParaRPr lang="en-US"/>
        </a:p>
      </dgm:t>
    </dgm:pt>
    <dgm:pt modelId="{F421E50B-C257-4C05-831F-9856C040E62F}" type="sibTrans" cxnId="{5423172F-40F4-4219-B8BD-F21593A35DCC}">
      <dgm:prSet/>
      <dgm:spPr/>
      <dgm:t>
        <a:bodyPr/>
        <a:lstStyle/>
        <a:p>
          <a:endParaRPr lang="en-US"/>
        </a:p>
      </dgm:t>
    </dgm:pt>
    <dgm:pt modelId="{5ED8DE76-4ADA-49E1-A443-EBF628911376}">
      <dgm:prSet/>
      <dgm:spPr/>
      <dgm:t>
        <a:bodyPr/>
        <a:lstStyle/>
        <a:p>
          <a:r>
            <a:rPr lang="en-US"/>
            <a:t>Always depressurize before disconnecting tubing</a:t>
          </a:r>
        </a:p>
      </dgm:t>
    </dgm:pt>
    <dgm:pt modelId="{55336007-E982-4A81-80AC-2FCC6BF65892}" type="parTrans" cxnId="{4ED5A83B-907B-44FA-9C30-9BBC3E86D511}">
      <dgm:prSet/>
      <dgm:spPr/>
      <dgm:t>
        <a:bodyPr/>
        <a:lstStyle/>
        <a:p>
          <a:endParaRPr lang="en-US"/>
        </a:p>
      </dgm:t>
    </dgm:pt>
    <dgm:pt modelId="{9443BBEB-6249-42F5-B348-F50CEA549618}" type="sibTrans" cxnId="{4ED5A83B-907B-44FA-9C30-9BBC3E86D511}">
      <dgm:prSet/>
      <dgm:spPr/>
      <dgm:t>
        <a:bodyPr/>
        <a:lstStyle/>
        <a:p>
          <a:endParaRPr lang="en-US"/>
        </a:p>
      </dgm:t>
    </dgm:pt>
    <dgm:pt modelId="{A71BE098-9130-4697-B3F4-1CE16E83C35E}">
      <dgm:prSet/>
      <dgm:spPr/>
      <dgm:t>
        <a:bodyPr/>
        <a:lstStyle/>
        <a:p>
          <a:r>
            <a:rPr lang="en-US"/>
            <a:t>Handle</a:t>
          </a:r>
        </a:p>
      </dgm:t>
    </dgm:pt>
    <dgm:pt modelId="{EB502FF3-5E90-4C69-90F8-6ED30995C8FD}" type="parTrans" cxnId="{6AC1A70C-5408-4BD7-A57D-8A507C636BCB}">
      <dgm:prSet/>
      <dgm:spPr/>
      <dgm:t>
        <a:bodyPr/>
        <a:lstStyle/>
        <a:p>
          <a:endParaRPr lang="en-US"/>
        </a:p>
      </dgm:t>
    </dgm:pt>
    <dgm:pt modelId="{BF8E2FE1-DE45-478E-8456-7AC559185CF5}" type="sibTrans" cxnId="{6AC1A70C-5408-4BD7-A57D-8A507C636BCB}">
      <dgm:prSet/>
      <dgm:spPr/>
      <dgm:t>
        <a:bodyPr/>
        <a:lstStyle/>
        <a:p>
          <a:endParaRPr lang="en-US"/>
        </a:p>
      </dgm:t>
    </dgm:pt>
    <dgm:pt modelId="{2F59DB28-51A9-4C7B-B690-6BAF8F108275}">
      <dgm:prSet/>
      <dgm:spPr/>
      <dgm:t>
        <a:bodyPr/>
        <a:lstStyle/>
        <a:p>
          <a:r>
            <a:rPr lang="en-US"/>
            <a:t>Handle insulation materials safely</a:t>
          </a:r>
        </a:p>
      </dgm:t>
    </dgm:pt>
    <dgm:pt modelId="{E568ECA8-02CD-4E86-B4B5-88E4CC5EDB07}" type="parTrans" cxnId="{25EBD9D4-34FF-4968-B4A3-B74333968E2C}">
      <dgm:prSet/>
      <dgm:spPr/>
      <dgm:t>
        <a:bodyPr/>
        <a:lstStyle/>
        <a:p>
          <a:endParaRPr lang="en-US"/>
        </a:p>
      </dgm:t>
    </dgm:pt>
    <dgm:pt modelId="{9AF3C115-BFB8-4605-874D-A17A5AC1E714}" type="sibTrans" cxnId="{25EBD9D4-34FF-4968-B4A3-B74333968E2C}">
      <dgm:prSet/>
      <dgm:spPr/>
      <dgm:t>
        <a:bodyPr/>
        <a:lstStyle/>
        <a:p>
          <a:endParaRPr lang="en-US"/>
        </a:p>
      </dgm:t>
    </dgm:pt>
    <dgm:pt modelId="{25E91895-45B0-4B68-9254-CFF74626C896}">
      <dgm:prSet/>
      <dgm:spPr/>
      <dgm:t>
        <a:bodyPr/>
        <a:lstStyle/>
        <a:p>
          <a:r>
            <a:rPr lang="en-US"/>
            <a:t>Use</a:t>
          </a:r>
        </a:p>
      </dgm:t>
    </dgm:pt>
    <dgm:pt modelId="{1E45B25C-605A-4D6E-93C8-21E656C7F8C2}" type="parTrans" cxnId="{3C74CB08-91AC-42E4-98BB-C5AD29C2AD61}">
      <dgm:prSet/>
      <dgm:spPr/>
      <dgm:t>
        <a:bodyPr/>
        <a:lstStyle/>
        <a:p>
          <a:endParaRPr lang="en-US"/>
        </a:p>
      </dgm:t>
    </dgm:pt>
    <dgm:pt modelId="{07A5E79E-D6DE-4124-A5C7-F6F2D4899934}" type="sibTrans" cxnId="{3C74CB08-91AC-42E4-98BB-C5AD29C2AD61}">
      <dgm:prSet/>
      <dgm:spPr/>
      <dgm:t>
        <a:bodyPr/>
        <a:lstStyle/>
        <a:p>
          <a:endParaRPr lang="en-US"/>
        </a:p>
      </dgm:t>
    </dgm:pt>
    <dgm:pt modelId="{466C1B14-9E70-4B93-81C2-F6D16229972D}">
      <dgm:prSet/>
      <dgm:spPr/>
      <dgm:t>
        <a:bodyPr/>
        <a:lstStyle/>
        <a:p>
          <a:r>
            <a:rPr lang="en-US"/>
            <a:t>Use only UL-listed heaters/tape</a:t>
          </a:r>
        </a:p>
      </dgm:t>
    </dgm:pt>
    <dgm:pt modelId="{19763A99-6D13-4E99-8E4A-AF17F5F63750}" type="parTrans" cxnId="{C221A116-C7DB-4D92-B4E6-4DE12E67E175}">
      <dgm:prSet/>
      <dgm:spPr/>
      <dgm:t>
        <a:bodyPr/>
        <a:lstStyle/>
        <a:p>
          <a:endParaRPr lang="en-US"/>
        </a:p>
      </dgm:t>
    </dgm:pt>
    <dgm:pt modelId="{02D5123B-5E3D-41F8-B7D7-38AA1DD056E0}" type="sibTrans" cxnId="{C221A116-C7DB-4D92-B4E6-4DE12E67E175}">
      <dgm:prSet/>
      <dgm:spPr/>
      <dgm:t>
        <a:bodyPr/>
        <a:lstStyle/>
        <a:p>
          <a:endParaRPr lang="en-US"/>
        </a:p>
      </dgm:t>
    </dgm:pt>
    <dgm:pt modelId="{78B48CED-7400-427A-B769-1282C0A464CC}">
      <dgm:prSet/>
      <dgm:spPr/>
      <dgm:t>
        <a:bodyPr/>
        <a:lstStyle/>
        <a:p>
          <a:r>
            <a:rPr lang="en-US"/>
            <a:t>Avoid</a:t>
          </a:r>
        </a:p>
      </dgm:t>
    </dgm:pt>
    <dgm:pt modelId="{2EA1263F-6CF0-43A2-AAFE-77BAEF93A635}" type="parTrans" cxnId="{E1A1258B-CE99-4787-AB77-9B73DA73DB2E}">
      <dgm:prSet/>
      <dgm:spPr/>
      <dgm:t>
        <a:bodyPr/>
        <a:lstStyle/>
        <a:p>
          <a:endParaRPr lang="en-US"/>
        </a:p>
      </dgm:t>
    </dgm:pt>
    <dgm:pt modelId="{69C0820A-56FD-4C64-A813-2AA25DEBC1C0}" type="sibTrans" cxnId="{E1A1258B-CE99-4787-AB77-9B73DA73DB2E}">
      <dgm:prSet/>
      <dgm:spPr/>
      <dgm:t>
        <a:bodyPr/>
        <a:lstStyle/>
        <a:p>
          <a:endParaRPr lang="en-US"/>
        </a:p>
      </dgm:t>
    </dgm:pt>
    <dgm:pt modelId="{0EED7EC4-AFEC-4281-A8AF-D254670FC8C6}">
      <dgm:prSet/>
      <dgm:spPr/>
      <dgm:t>
        <a:bodyPr/>
        <a:lstStyle/>
        <a:p>
          <a:r>
            <a:rPr lang="en-US"/>
            <a:t>Avoid open flame near insulation or straw</a:t>
          </a:r>
        </a:p>
      </dgm:t>
    </dgm:pt>
    <dgm:pt modelId="{09E8F83E-AA4A-4547-8F99-BABACE008CA0}" type="parTrans" cxnId="{4B71AB51-E51F-4627-9F64-DDD2C938A57D}">
      <dgm:prSet/>
      <dgm:spPr/>
      <dgm:t>
        <a:bodyPr/>
        <a:lstStyle/>
        <a:p>
          <a:endParaRPr lang="en-US"/>
        </a:p>
      </dgm:t>
    </dgm:pt>
    <dgm:pt modelId="{4C3499CD-C2BD-4BE0-9DCA-C842ECF92F3B}" type="sibTrans" cxnId="{4B71AB51-E51F-4627-9F64-DDD2C938A57D}">
      <dgm:prSet/>
      <dgm:spPr/>
      <dgm:t>
        <a:bodyPr/>
        <a:lstStyle/>
        <a:p>
          <a:endParaRPr lang="en-US"/>
        </a:p>
      </dgm:t>
    </dgm:pt>
    <dgm:pt modelId="{F7DA50DD-2D9E-453E-8422-63DE9461F156}">
      <dgm:prSet/>
      <dgm:spPr/>
      <dgm:t>
        <a:bodyPr/>
        <a:lstStyle/>
        <a:p>
          <a:r>
            <a:rPr lang="en-US"/>
            <a:t>Wear</a:t>
          </a:r>
        </a:p>
      </dgm:t>
    </dgm:pt>
    <dgm:pt modelId="{8D8C8BF7-5412-413B-8598-C494AD73F163}" type="parTrans" cxnId="{56336409-E479-48FC-8D63-6D9BF47D2C4C}">
      <dgm:prSet/>
      <dgm:spPr/>
      <dgm:t>
        <a:bodyPr/>
        <a:lstStyle/>
        <a:p>
          <a:endParaRPr lang="en-US"/>
        </a:p>
      </dgm:t>
    </dgm:pt>
    <dgm:pt modelId="{E780FEFB-416E-42E2-9D36-CC7CC553861A}" type="sibTrans" cxnId="{56336409-E479-48FC-8D63-6D9BF47D2C4C}">
      <dgm:prSet/>
      <dgm:spPr/>
      <dgm:t>
        <a:bodyPr/>
        <a:lstStyle/>
        <a:p>
          <a:endParaRPr lang="en-US"/>
        </a:p>
      </dgm:t>
    </dgm:pt>
    <dgm:pt modelId="{4171A7CA-12BA-42ED-8A93-8AE02A9C14FA}">
      <dgm:prSet/>
      <dgm:spPr/>
      <dgm:t>
        <a:bodyPr/>
        <a:lstStyle/>
        <a:p>
          <a:r>
            <a:rPr lang="en-US"/>
            <a:t>Wear PPE when working in vaults</a:t>
          </a:r>
        </a:p>
      </dgm:t>
    </dgm:pt>
    <dgm:pt modelId="{4F3D96DC-E81B-4FD8-A298-233880652748}" type="parTrans" cxnId="{A8BD4D82-A2D6-44A1-B2B0-B1515148D288}">
      <dgm:prSet/>
      <dgm:spPr/>
      <dgm:t>
        <a:bodyPr/>
        <a:lstStyle/>
        <a:p>
          <a:endParaRPr lang="en-US"/>
        </a:p>
      </dgm:t>
    </dgm:pt>
    <dgm:pt modelId="{0E7E65D5-6C16-47E6-9E1D-74741729E605}" type="sibTrans" cxnId="{A8BD4D82-A2D6-44A1-B2B0-B1515148D288}">
      <dgm:prSet/>
      <dgm:spPr/>
      <dgm:t>
        <a:bodyPr/>
        <a:lstStyle/>
        <a:p>
          <a:endParaRPr lang="en-US"/>
        </a:p>
      </dgm:t>
    </dgm:pt>
    <dgm:pt modelId="{55EFE556-11A9-4780-9611-A6415E28251B}" type="pres">
      <dgm:prSet presAssocID="{6D53CCAD-1E80-4969-A878-F26D9AF3F403}" presName="Name0" presStyleCnt="0">
        <dgm:presLayoutVars>
          <dgm:dir/>
          <dgm:animLvl val="lvl"/>
          <dgm:resizeHandles val="exact"/>
        </dgm:presLayoutVars>
      </dgm:prSet>
      <dgm:spPr/>
    </dgm:pt>
    <dgm:pt modelId="{41ABF216-C856-4C90-8489-C13BE3554CC2}" type="pres">
      <dgm:prSet presAssocID="{DEF25D24-D2B0-4B85-B620-84DF07BD9142}" presName="linNode" presStyleCnt="0"/>
      <dgm:spPr/>
    </dgm:pt>
    <dgm:pt modelId="{98164F25-0AFE-414A-B196-53A3561846E6}" type="pres">
      <dgm:prSet presAssocID="{DEF25D24-D2B0-4B85-B620-84DF07BD9142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6D3181E0-D2DB-41D7-BC51-DF15DC8F1E7D}" type="pres">
      <dgm:prSet presAssocID="{DEF25D24-D2B0-4B85-B620-84DF07BD9142}" presName="descendantText" presStyleLbl="alignNode1" presStyleIdx="0" presStyleCnt="5">
        <dgm:presLayoutVars>
          <dgm:bulletEnabled/>
        </dgm:presLayoutVars>
      </dgm:prSet>
      <dgm:spPr/>
    </dgm:pt>
    <dgm:pt modelId="{CCAAED55-87B1-46A6-A75F-20F8B2F36FA9}" type="pres">
      <dgm:prSet presAssocID="{F421E50B-C257-4C05-831F-9856C040E62F}" presName="sp" presStyleCnt="0"/>
      <dgm:spPr/>
    </dgm:pt>
    <dgm:pt modelId="{E7A0D772-337B-4890-A8C5-B6D4EDA030D9}" type="pres">
      <dgm:prSet presAssocID="{A71BE098-9130-4697-B3F4-1CE16E83C35E}" presName="linNode" presStyleCnt="0"/>
      <dgm:spPr/>
    </dgm:pt>
    <dgm:pt modelId="{3BB58FA4-E449-47A7-A229-04B5BC17D1CE}" type="pres">
      <dgm:prSet presAssocID="{A71BE098-9130-4697-B3F4-1CE16E83C35E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6D9216F8-7B9A-4582-BD80-225EF43555E5}" type="pres">
      <dgm:prSet presAssocID="{A71BE098-9130-4697-B3F4-1CE16E83C35E}" presName="descendantText" presStyleLbl="alignNode1" presStyleIdx="1" presStyleCnt="5">
        <dgm:presLayoutVars>
          <dgm:bulletEnabled/>
        </dgm:presLayoutVars>
      </dgm:prSet>
      <dgm:spPr/>
    </dgm:pt>
    <dgm:pt modelId="{3DA5E6AD-081F-4575-BE8D-4C967F04F17B}" type="pres">
      <dgm:prSet presAssocID="{BF8E2FE1-DE45-478E-8456-7AC559185CF5}" presName="sp" presStyleCnt="0"/>
      <dgm:spPr/>
    </dgm:pt>
    <dgm:pt modelId="{6DC25F59-1701-4D9F-B3C6-BDDDA1C7F58E}" type="pres">
      <dgm:prSet presAssocID="{25E91895-45B0-4B68-9254-CFF74626C896}" presName="linNode" presStyleCnt="0"/>
      <dgm:spPr/>
    </dgm:pt>
    <dgm:pt modelId="{C5D048FF-6838-4DA9-919C-9793C8A54891}" type="pres">
      <dgm:prSet presAssocID="{25E91895-45B0-4B68-9254-CFF74626C896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D34ECE3D-DA62-47C4-ABDA-2A56549CC4EA}" type="pres">
      <dgm:prSet presAssocID="{25E91895-45B0-4B68-9254-CFF74626C896}" presName="descendantText" presStyleLbl="alignNode1" presStyleIdx="2" presStyleCnt="5">
        <dgm:presLayoutVars>
          <dgm:bulletEnabled/>
        </dgm:presLayoutVars>
      </dgm:prSet>
      <dgm:spPr/>
    </dgm:pt>
    <dgm:pt modelId="{F2EFDE26-115F-4E99-98CE-961D3B0A8060}" type="pres">
      <dgm:prSet presAssocID="{07A5E79E-D6DE-4124-A5C7-F6F2D4899934}" presName="sp" presStyleCnt="0"/>
      <dgm:spPr/>
    </dgm:pt>
    <dgm:pt modelId="{5F6DA15E-6C19-46C1-8BA6-98EC2EE1DAAA}" type="pres">
      <dgm:prSet presAssocID="{78B48CED-7400-427A-B769-1282C0A464CC}" presName="linNode" presStyleCnt="0"/>
      <dgm:spPr/>
    </dgm:pt>
    <dgm:pt modelId="{A2E90556-C511-4E74-86CB-BFC721D0D590}" type="pres">
      <dgm:prSet presAssocID="{78B48CED-7400-427A-B769-1282C0A464CC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4C7FF01A-D10B-43FF-87F6-B351B3F31777}" type="pres">
      <dgm:prSet presAssocID="{78B48CED-7400-427A-B769-1282C0A464CC}" presName="descendantText" presStyleLbl="alignNode1" presStyleIdx="3" presStyleCnt="5">
        <dgm:presLayoutVars>
          <dgm:bulletEnabled/>
        </dgm:presLayoutVars>
      </dgm:prSet>
      <dgm:spPr/>
    </dgm:pt>
    <dgm:pt modelId="{EA5BE196-C34A-41C6-8771-C3E4B219AC84}" type="pres">
      <dgm:prSet presAssocID="{69C0820A-56FD-4C64-A813-2AA25DEBC1C0}" presName="sp" presStyleCnt="0"/>
      <dgm:spPr/>
    </dgm:pt>
    <dgm:pt modelId="{32FBA7F6-3C52-403E-A2C1-0F67E0F704F9}" type="pres">
      <dgm:prSet presAssocID="{F7DA50DD-2D9E-453E-8422-63DE9461F156}" presName="linNode" presStyleCnt="0"/>
      <dgm:spPr/>
    </dgm:pt>
    <dgm:pt modelId="{F8313F06-4721-4F09-8AB3-803FCC0C6481}" type="pres">
      <dgm:prSet presAssocID="{F7DA50DD-2D9E-453E-8422-63DE9461F156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63DF353E-3799-4204-9095-BEAC7F8A61E9}" type="pres">
      <dgm:prSet presAssocID="{F7DA50DD-2D9E-453E-8422-63DE9461F156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3C74CB08-91AC-42E4-98BB-C5AD29C2AD61}" srcId="{6D53CCAD-1E80-4969-A878-F26D9AF3F403}" destId="{25E91895-45B0-4B68-9254-CFF74626C896}" srcOrd="2" destOrd="0" parTransId="{1E45B25C-605A-4D6E-93C8-21E656C7F8C2}" sibTransId="{07A5E79E-D6DE-4124-A5C7-F6F2D4899934}"/>
    <dgm:cxn modelId="{56336409-E479-48FC-8D63-6D9BF47D2C4C}" srcId="{6D53CCAD-1E80-4969-A878-F26D9AF3F403}" destId="{F7DA50DD-2D9E-453E-8422-63DE9461F156}" srcOrd="4" destOrd="0" parTransId="{8D8C8BF7-5412-413B-8598-C494AD73F163}" sibTransId="{E780FEFB-416E-42E2-9D36-CC7CC553861A}"/>
    <dgm:cxn modelId="{6AC1A70C-5408-4BD7-A57D-8A507C636BCB}" srcId="{6D53CCAD-1E80-4969-A878-F26D9AF3F403}" destId="{A71BE098-9130-4697-B3F4-1CE16E83C35E}" srcOrd="1" destOrd="0" parTransId="{EB502FF3-5E90-4C69-90F8-6ED30995C8FD}" sibTransId="{BF8E2FE1-DE45-478E-8456-7AC559185CF5}"/>
    <dgm:cxn modelId="{F7563410-E1D0-45A0-9558-0206DD6A013F}" type="presOf" srcId="{0EED7EC4-AFEC-4281-A8AF-D254670FC8C6}" destId="{4C7FF01A-D10B-43FF-87F6-B351B3F31777}" srcOrd="0" destOrd="0" presId="urn:microsoft.com/office/officeart/2016/7/layout/VerticalHollowActionList"/>
    <dgm:cxn modelId="{C221A116-C7DB-4D92-B4E6-4DE12E67E175}" srcId="{25E91895-45B0-4B68-9254-CFF74626C896}" destId="{466C1B14-9E70-4B93-81C2-F6D16229972D}" srcOrd="0" destOrd="0" parTransId="{19763A99-6D13-4E99-8E4A-AF17F5F63750}" sibTransId="{02D5123B-5E3D-41F8-B7D7-38AA1DD056E0}"/>
    <dgm:cxn modelId="{75B13624-6187-4234-8593-074AC61CCE5B}" type="presOf" srcId="{F7DA50DD-2D9E-453E-8422-63DE9461F156}" destId="{F8313F06-4721-4F09-8AB3-803FCC0C6481}" srcOrd="0" destOrd="0" presId="urn:microsoft.com/office/officeart/2016/7/layout/VerticalHollowActionList"/>
    <dgm:cxn modelId="{5423172F-40F4-4219-B8BD-F21593A35DCC}" srcId="{6D53CCAD-1E80-4969-A878-F26D9AF3F403}" destId="{DEF25D24-D2B0-4B85-B620-84DF07BD9142}" srcOrd="0" destOrd="0" parTransId="{62188813-581E-47FC-A488-8CBA8FF5D8E5}" sibTransId="{F421E50B-C257-4C05-831F-9856C040E62F}"/>
    <dgm:cxn modelId="{4ED5A83B-907B-44FA-9C30-9BBC3E86D511}" srcId="{DEF25D24-D2B0-4B85-B620-84DF07BD9142}" destId="{5ED8DE76-4ADA-49E1-A443-EBF628911376}" srcOrd="0" destOrd="0" parTransId="{55336007-E982-4A81-80AC-2FCC6BF65892}" sibTransId="{9443BBEB-6249-42F5-B348-F50CEA549618}"/>
    <dgm:cxn modelId="{B33A0A62-8B70-458B-91A0-3FED8CF1E367}" type="presOf" srcId="{6D53CCAD-1E80-4969-A878-F26D9AF3F403}" destId="{55EFE556-11A9-4780-9611-A6415E28251B}" srcOrd="0" destOrd="0" presId="urn:microsoft.com/office/officeart/2016/7/layout/VerticalHollowActionList"/>
    <dgm:cxn modelId="{09E83543-97DA-4E98-862B-A95E9AD028D5}" type="presOf" srcId="{25E91895-45B0-4B68-9254-CFF74626C896}" destId="{C5D048FF-6838-4DA9-919C-9793C8A54891}" srcOrd="0" destOrd="0" presId="urn:microsoft.com/office/officeart/2016/7/layout/VerticalHollowActionList"/>
    <dgm:cxn modelId="{4B71AB51-E51F-4627-9F64-DDD2C938A57D}" srcId="{78B48CED-7400-427A-B769-1282C0A464CC}" destId="{0EED7EC4-AFEC-4281-A8AF-D254670FC8C6}" srcOrd="0" destOrd="0" parTransId="{09E8F83E-AA4A-4547-8F99-BABACE008CA0}" sibTransId="{4C3499CD-C2BD-4BE0-9DCA-C842ECF92F3B}"/>
    <dgm:cxn modelId="{47FFC481-2479-4317-A75F-7EB247454E81}" type="presOf" srcId="{466C1B14-9E70-4B93-81C2-F6D16229972D}" destId="{D34ECE3D-DA62-47C4-ABDA-2A56549CC4EA}" srcOrd="0" destOrd="0" presId="urn:microsoft.com/office/officeart/2016/7/layout/VerticalHollowActionList"/>
    <dgm:cxn modelId="{A8BD4D82-A2D6-44A1-B2B0-B1515148D288}" srcId="{F7DA50DD-2D9E-453E-8422-63DE9461F156}" destId="{4171A7CA-12BA-42ED-8A93-8AE02A9C14FA}" srcOrd="0" destOrd="0" parTransId="{4F3D96DC-E81B-4FD8-A298-233880652748}" sibTransId="{0E7E65D5-6C16-47E6-9E1D-74741729E605}"/>
    <dgm:cxn modelId="{E1A1258B-CE99-4787-AB77-9B73DA73DB2E}" srcId="{6D53CCAD-1E80-4969-A878-F26D9AF3F403}" destId="{78B48CED-7400-427A-B769-1282C0A464CC}" srcOrd="3" destOrd="0" parTransId="{2EA1263F-6CF0-43A2-AAFE-77BAEF93A635}" sibTransId="{69C0820A-56FD-4C64-A813-2AA25DEBC1C0}"/>
    <dgm:cxn modelId="{217F9FAE-7059-4732-A678-AB5ACC00C87C}" type="presOf" srcId="{5ED8DE76-4ADA-49E1-A443-EBF628911376}" destId="{6D3181E0-D2DB-41D7-BC51-DF15DC8F1E7D}" srcOrd="0" destOrd="0" presId="urn:microsoft.com/office/officeart/2016/7/layout/VerticalHollowActionList"/>
    <dgm:cxn modelId="{3F33DCB3-E438-43FD-BCD5-3D8EEBFC01C4}" type="presOf" srcId="{2F59DB28-51A9-4C7B-B690-6BAF8F108275}" destId="{6D9216F8-7B9A-4582-BD80-225EF43555E5}" srcOrd="0" destOrd="0" presId="urn:microsoft.com/office/officeart/2016/7/layout/VerticalHollowActionList"/>
    <dgm:cxn modelId="{07B6B3B6-DC9B-49E1-A31D-1FB939F1BB37}" type="presOf" srcId="{4171A7CA-12BA-42ED-8A93-8AE02A9C14FA}" destId="{63DF353E-3799-4204-9095-BEAC7F8A61E9}" srcOrd="0" destOrd="0" presId="urn:microsoft.com/office/officeart/2016/7/layout/VerticalHollowActionList"/>
    <dgm:cxn modelId="{25EBD9D4-34FF-4968-B4A3-B74333968E2C}" srcId="{A71BE098-9130-4697-B3F4-1CE16E83C35E}" destId="{2F59DB28-51A9-4C7B-B690-6BAF8F108275}" srcOrd="0" destOrd="0" parTransId="{E568ECA8-02CD-4E86-B4B5-88E4CC5EDB07}" sibTransId="{9AF3C115-BFB8-4605-874D-A17A5AC1E714}"/>
    <dgm:cxn modelId="{0E80A1E0-0679-4317-A5F4-6A8937E8D6B6}" type="presOf" srcId="{A71BE098-9130-4697-B3F4-1CE16E83C35E}" destId="{3BB58FA4-E449-47A7-A229-04B5BC17D1CE}" srcOrd="0" destOrd="0" presId="urn:microsoft.com/office/officeart/2016/7/layout/VerticalHollowActionList"/>
    <dgm:cxn modelId="{F9C3DEE7-1E23-4156-B1E0-0E8B111064BA}" type="presOf" srcId="{78B48CED-7400-427A-B769-1282C0A464CC}" destId="{A2E90556-C511-4E74-86CB-BFC721D0D590}" srcOrd="0" destOrd="0" presId="urn:microsoft.com/office/officeart/2016/7/layout/VerticalHollowActionList"/>
    <dgm:cxn modelId="{B03782F3-8C56-4921-B9BB-5E92125577C2}" type="presOf" srcId="{DEF25D24-D2B0-4B85-B620-84DF07BD9142}" destId="{98164F25-0AFE-414A-B196-53A3561846E6}" srcOrd="0" destOrd="0" presId="urn:microsoft.com/office/officeart/2016/7/layout/VerticalHollowActionList"/>
    <dgm:cxn modelId="{3D42D934-ABEE-4007-A0C6-35ECD6FF02EA}" type="presParOf" srcId="{55EFE556-11A9-4780-9611-A6415E28251B}" destId="{41ABF216-C856-4C90-8489-C13BE3554CC2}" srcOrd="0" destOrd="0" presId="urn:microsoft.com/office/officeart/2016/7/layout/VerticalHollowActionList"/>
    <dgm:cxn modelId="{51B2357C-FF4A-4241-9D47-F9EDDE1D9F75}" type="presParOf" srcId="{41ABF216-C856-4C90-8489-C13BE3554CC2}" destId="{98164F25-0AFE-414A-B196-53A3561846E6}" srcOrd="0" destOrd="0" presId="urn:microsoft.com/office/officeart/2016/7/layout/VerticalHollowActionList"/>
    <dgm:cxn modelId="{97CFA5AF-0B30-42F8-93A9-BE383A7BD031}" type="presParOf" srcId="{41ABF216-C856-4C90-8489-C13BE3554CC2}" destId="{6D3181E0-D2DB-41D7-BC51-DF15DC8F1E7D}" srcOrd="1" destOrd="0" presId="urn:microsoft.com/office/officeart/2016/7/layout/VerticalHollowActionList"/>
    <dgm:cxn modelId="{5FFE1B26-31C7-4DDC-A2BA-7ADF810B2713}" type="presParOf" srcId="{55EFE556-11A9-4780-9611-A6415E28251B}" destId="{CCAAED55-87B1-46A6-A75F-20F8B2F36FA9}" srcOrd="1" destOrd="0" presId="urn:microsoft.com/office/officeart/2016/7/layout/VerticalHollowActionList"/>
    <dgm:cxn modelId="{3CBEE5DA-8F64-4091-8C06-57E50C1B728A}" type="presParOf" srcId="{55EFE556-11A9-4780-9611-A6415E28251B}" destId="{E7A0D772-337B-4890-A8C5-B6D4EDA030D9}" srcOrd="2" destOrd="0" presId="urn:microsoft.com/office/officeart/2016/7/layout/VerticalHollowActionList"/>
    <dgm:cxn modelId="{222BCAB2-4CF0-4289-AF9D-7698B5CF1B23}" type="presParOf" srcId="{E7A0D772-337B-4890-A8C5-B6D4EDA030D9}" destId="{3BB58FA4-E449-47A7-A229-04B5BC17D1CE}" srcOrd="0" destOrd="0" presId="urn:microsoft.com/office/officeart/2016/7/layout/VerticalHollowActionList"/>
    <dgm:cxn modelId="{1B98E4A2-6113-40D2-AF0A-B92E4BE5E49D}" type="presParOf" srcId="{E7A0D772-337B-4890-A8C5-B6D4EDA030D9}" destId="{6D9216F8-7B9A-4582-BD80-225EF43555E5}" srcOrd="1" destOrd="0" presId="urn:microsoft.com/office/officeart/2016/7/layout/VerticalHollowActionList"/>
    <dgm:cxn modelId="{FD7FBF35-1C3B-481E-949E-C43BE0ED3A9A}" type="presParOf" srcId="{55EFE556-11A9-4780-9611-A6415E28251B}" destId="{3DA5E6AD-081F-4575-BE8D-4C967F04F17B}" srcOrd="3" destOrd="0" presId="urn:microsoft.com/office/officeart/2016/7/layout/VerticalHollowActionList"/>
    <dgm:cxn modelId="{4231516C-D510-4F74-A647-50D4074E38EB}" type="presParOf" srcId="{55EFE556-11A9-4780-9611-A6415E28251B}" destId="{6DC25F59-1701-4D9F-B3C6-BDDDA1C7F58E}" srcOrd="4" destOrd="0" presId="urn:microsoft.com/office/officeart/2016/7/layout/VerticalHollowActionList"/>
    <dgm:cxn modelId="{E545986E-2E8B-4507-B4BF-A2076CD6F2FD}" type="presParOf" srcId="{6DC25F59-1701-4D9F-B3C6-BDDDA1C7F58E}" destId="{C5D048FF-6838-4DA9-919C-9793C8A54891}" srcOrd="0" destOrd="0" presId="urn:microsoft.com/office/officeart/2016/7/layout/VerticalHollowActionList"/>
    <dgm:cxn modelId="{1450623B-1F10-4E7C-A8D8-28AD60271D5B}" type="presParOf" srcId="{6DC25F59-1701-4D9F-B3C6-BDDDA1C7F58E}" destId="{D34ECE3D-DA62-47C4-ABDA-2A56549CC4EA}" srcOrd="1" destOrd="0" presId="urn:microsoft.com/office/officeart/2016/7/layout/VerticalHollowActionList"/>
    <dgm:cxn modelId="{7475E630-9FFB-422B-963E-A150754951B5}" type="presParOf" srcId="{55EFE556-11A9-4780-9611-A6415E28251B}" destId="{F2EFDE26-115F-4E99-98CE-961D3B0A8060}" srcOrd="5" destOrd="0" presId="urn:microsoft.com/office/officeart/2016/7/layout/VerticalHollowActionList"/>
    <dgm:cxn modelId="{33BAA6F1-41E8-4EA3-A939-11AF924BB3FE}" type="presParOf" srcId="{55EFE556-11A9-4780-9611-A6415E28251B}" destId="{5F6DA15E-6C19-46C1-8BA6-98EC2EE1DAAA}" srcOrd="6" destOrd="0" presId="urn:microsoft.com/office/officeart/2016/7/layout/VerticalHollowActionList"/>
    <dgm:cxn modelId="{F94470BA-4D08-43DF-9012-46D6FA447EC5}" type="presParOf" srcId="{5F6DA15E-6C19-46C1-8BA6-98EC2EE1DAAA}" destId="{A2E90556-C511-4E74-86CB-BFC721D0D590}" srcOrd="0" destOrd="0" presId="urn:microsoft.com/office/officeart/2016/7/layout/VerticalHollowActionList"/>
    <dgm:cxn modelId="{FC73247E-657C-49B2-803D-80062C1A145B}" type="presParOf" srcId="{5F6DA15E-6C19-46C1-8BA6-98EC2EE1DAAA}" destId="{4C7FF01A-D10B-43FF-87F6-B351B3F31777}" srcOrd="1" destOrd="0" presId="urn:microsoft.com/office/officeart/2016/7/layout/VerticalHollowActionList"/>
    <dgm:cxn modelId="{B0A63AA3-094D-4C02-89BD-9B5D7CF67C0F}" type="presParOf" srcId="{55EFE556-11A9-4780-9611-A6415E28251B}" destId="{EA5BE196-C34A-41C6-8771-C3E4B219AC84}" srcOrd="7" destOrd="0" presId="urn:microsoft.com/office/officeart/2016/7/layout/VerticalHollowActionList"/>
    <dgm:cxn modelId="{E2C71403-790E-4A02-AF07-BA1E76B98D9F}" type="presParOf" srcId="{55EFE556-11A9-4780-9611-A6415E28251B}" destId="{32FBA7F6-3C52-403E-A2C1-0F67E0F704F9}" srcOrd="8" destOrd="0" presId="urn:microsoft.com/office/officeart/2016/7/layout/VerticalHollowActionList"/>
    <dgm:cxn modelId="{36890FE0-E25A-48CB-A78C-1510E77892B2}" type="presParOf" srcId="{32FBA7F6-3C52-403E-A2C1-0F67E0F704F9}" destId="{F8313F06-4721-4F09-8AB3-803FCC0C6481}" srcOrd="0" destOrd="0" presId="urn:microsoft.com/office/officeart/2016/7/layout/VerticalHollowActionList"/>
    <dgm:cxn modelId="{6C750344-1919-4F3A-8289-807BE5B3AA77}" type="presParOf" srcId="{32FBA7F6-3C52-403E-A2C1-0F67E0F704F9}" destId="{63DF353E-3799-4204-9095-BEAC7F8A61E9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F379FE-6F3D-4358-9397-C4640491B6E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103F08-D8D1-457B-A96C-5B9537A4474D}">
      <dgm:prSet/>
      <dgm:spPr/>
      <dgm:t>
        <a:bodyPr/>
        <a:lstStyle/>
        <a:p>
          <a:r>
            <a:rPr lang="en-US"/>
            <a:t>Weekly during winter (flowing condition)</a:t>
          </a:r>
        </a:p>
      </dgm:t>
    </dgm:pt>
    <dgm:pt modelId="{89CCA75E-76D0-473E-A83D-416D6F63FD47}" type="parTrans" cxnId="{3D759ECB-D14C-4DF7-BF7E-83C874E4D95D}">
      <dgm:prSet/>
      <dgm:spPr/>
      <dgm:t>
        <a:bodyPr/>
        <a:lstStyle/>
        <a:p>
          <a:endParaRPr lang="en-US"/>
        </a:p>
      </dgm:t>
    </dgm:pt>
    <dgm:pt modelId="{50E83079-6998-44D7-B65F-2707086C6C68}" type="sibTrans" cxnId="{3D759ECB-D14C-4DF7-BF7E-83C874E4D95D}">
      <dgm:prSet/>
      <dgm:spPr/>
      <dgm:t>
        <a:bodyPr/>
        <a:lstStyle/>
        <a:p>
          <a:endParaRPr lang="en-US"/>
        </a:p>
      </dgm:t>
    </dgm:pt>
    <dgm:pt modelId="{13B885D6-76B4-4659-B095-38A733D8CF1D}">
      <dgm:prSet/>
      <dgm:spPr/>
      <dgm:t>
        <a:bodyPr/>
        <a:lstStyle/>
        <a:p>
          <a:r>
            <a:rPr lang="en-US"/>
            <a:t>Confirm insulation intact, no leaks or ice</a:t>
          </a:r>
        </a:p>
      </dgm:t>
    </dgm:pt>
    <dgm:pt modelId="{12FAB588-CD1E-454D-BDFB-70F9631A3B69}" type="parTrans" cxnId="{5033439E-DB0A-4CE1-A2B7-AD55D0F6E22B}">
      <dgm:prSet/>
      <dgm:spPr/>
      <dgm:t>
        <a:bodyPr/>
        <a:lstStyle/>
        <a:p>
          <a:endParaRPr lang="en-US"/>
        </a:p>
      </dgm:t>
    </dgm:pt>
    <dgm:pt modelId="{1710C1EE-631C-4850-9D7C-385421ACD712}" type="sibTrans" cxnId="{5033439E-DB0A-4CE1-A2B7-AD55D0F6E22B}">
      <dgm:prSet/>
      <dgm:spPr/>
      <dgm:t>
        <a:bodyPr/>
        <a:lstStyle/>
        <a:p>
          <a:endParaRPr lang="en-US"/>
        </a:p>
      </dgm:t>
    </dgm:pt>
    <dgm:pt modelId="{821E01A6-425D-4955-BFC6-095CFA8721AD}">
      <dgm:prSet/>
      <dgm:spPr/>
      <dgm:t>
        <a:bodyPr/>
        <a:lstStyle/>
        <a:p>
          <a:r>
            <a:rPr lang="en-US"/>
            <a:t>Verify drains are vented correctly</a:t>
          </a:r>
        </a:p>
      </dgm:t>
    </dgm:pt>
    <dgm:pt modelId="{84B6442E-1281-494A-B874-5F947DE59891}" type="parTrans" cxnId="{00345D22-50C3-44DB-96DE-3AADF291BDAD}">
      <dgm:prSet/>
      <dgm:spPr/>
      <dgm:t>
        <a:bodyPr/>
        <a:lstStyle/>
        <a:p>
          <a:endParaRPr lang="en-US"/>
        </a:p>
      </dgm:t>
    </dgm:pt>
    <dgm:pt modelId="{F3D8A2AE-629A-45E4-A437-74AE03997715}" type="sibTrans" cxnId="{00345D22-50C3-44DB-96DE-3AADF291BDAD}">
      <dgm:prSet/>
      <dgm:spPr/>
      <dgm:t>
        <a:bodyPr/>
        <a:lstStyle/>
        <a:p>
          <a:endParaRPr lang="en-US"/>
        </a:p>
      </dgm:t>
    </dgm:pt>
    <dgm:pt modelId="{1EFEACEC-D8D6-401B-95F5-DCBEFF446021}">
      <dgm:prSet/>
      <dgm:spPr/>
      <dgm:t>
        <a:bodyPr/>
        <a:lstStyle/>
        <a:p>
          <a:r>
            <a:rPr lang="en-US"/>
            <a:t>Ensure heaters operating if installed</a:t>
          </a:r>
        </a:p>
      </dgm:t>
    </dgm:pt>
    <dgm:pt modelId="{1D927A88-8F17-4DF7-94F0-60E07D3B7B79}" type="parTrans" cxnId="{247ED1C8-83EB-4503-A09A-B1DAB8C04B26}">
      <dgm:prSet/>
      <dgm:spPr/>
      <dgm:t>
        <a:bodyPr/>
        <a:lstStyle/>
        <a:p>
          <a:endParaRPr lang="en-US"/>
        </a:p>
      </dgm:t>
    </dgm:pt>
    <dgm:pt modelId="{93D4BD37-C084-4674-8EC4-C1A9CE13D3EB}" type="sibTrans" cxnId="{247ED1C8-83EB-4503-A09A-B1DAB8C04B26}">
      <dgm:prSet/>
      <dgm:spPr/>
      <dgm:t>
        <a:bodyPr/>
        <a:lstStyle/>
        <a:p>
          <a:endParaRPr lang="en-US"/>
        </a:p>
      </dgm:t>
    </dgm:pt>
    <dgm:pt modelId="{D9D86531-E0DB-4D46-9BB6-79103FE38BCF}" type="pres">
      <dgm:prSet presAssocID="{54F379FE-6F3D-4358-9397-C4640491B6ED}" presName="Name0" presStyleCnt="0">
        <dgm:presLayoutVars>
          <dgm:dir/>
          <dgm:animLvl val="lvl"/>
          <dgm:resizeHandles val="exact"/>
        </dgm:presLayoutVars>
      </dgm:prSet>
      <dgm:spPr/>
    </dgm:pt>
    <dgm:pt modelId="{65B538EB-1A93-48AD-86E2-4EF696C24DFB}" type="pres">
      <dgm:prSet presAssocID="{1EFEACEC-D8D6-401B-95F5-DCBEFF446021}" presName="boxAndChildren" presStyleCnt="0"/>
      <dgm:spPr/>
    </dgm:pt>
    <dgm:pt modelId="{D7AE45C2-9D48-4F22-A57D-1634CC741263}" type="pres">
      <dgm:prSet presAssocID="{1EFEACEC-D8D6-401B-95F5-DCBEFF446021}" presName="parentTextBox" presStyleLbl="node1" presStyleIdx="0" presStyleCnt="4"/>
      <dgm:spPr/>
    </dgm:pt>
    <dgm:pt modelId="{C3CB28A4-B437-40EC-A88A-D69EBB1D56D6}" type="pres">
      <dgm:prSet presAssocID="{F3D8A2AE-629A-45E4-A437-74AE03997715}" presName="sp" presStyleCnt="0"/>
      <dgm:spPr/>
    </dgm:pt>
    <dgm:pt modelId="{D8FF2089-8978-40BD-AB47-1BB7B4093A70}" type="pres">
      <dgm:prSet presAssocID="{821E01A6-425D-4955-BFC6-095CFA8721AD}" presName="arrowAndChildren" presStyleCnt="0"/>
      <dgm:spPr/>
    </dgm:pt>
    <dgm:pt modelId="{876FFFA2-1BD9-45F9-A240-B14435312051}" type="pres">
      <dgm:prSet presAssocID="{821E01A6-425D-4955-BFC6-095CFA8721AD}" presName="parentTextArrow" presStyleLbl="node1" presStyleIdx="1" presStyleCnt="4"/>
      <dgm:spPr/>
    </dgm:pt>
    <dgm:pt modelId="{57DE57F0-1DE6-4F7E-956F-9CF19187F596}" type="pres">
      <dgm:prSet presAssocID="{1710C1EE-631C-4850-9D7C-385421ACD712}" presName="sp" presStyleCnt="0"/>
      <dgm:spPr/>
    </dgm:pt>
    <dgm:pt modelId="{6704670F-DB07-4290-A5CE-0284B06CC7EC}" type="pres">
      <dgm:prSet presAssocID="{13B885D6-76B4-4659-B095-38A733D8CF1D}" presName="arrowAndChildren" presStyleCnt="0"/>
      <dgm:spPr/>
    </dgm:pt>
    <dgm:pt modelId="{019CCBD0-2597-40B5-BC13-A1CDE9A5383D}" type="pres">
      <dgm:prSet presAssocID="{13B885D6-76B4-4659-B095-38A733D8CF1D}" presName="parentTextArrow" presStyleLbl="node1" presStyleIdx="2" presStyleCnt="4"/>
      <dgm:spPr/>
    </dgm:pt>
    <dgm:pt modelId="{E7BD45C3-2CB6-4235-B57C-8B1B09550301}" type="pres">
      <dgm:prSet presAssocID="{50E83079-6998-44D7-B65F-2707086C6C68}" presName="sp" presStyleCnt="0"/>
      <dgm:spPr/>
    </dgm:pt>
    <dgm:pt modelId="{C0EEF4CF-C793-4B83-BD7C-A34430D2CB3B}" type="pres">
      <dgm:prSet presAssocID="{97103F08-D8D1-457B-A96C-5B9537A4474D}" presName="arrowAndChildren" presStyleCnt="0"/>
      <dgm:spPr/>
    </dgm:pt>
    <dgm:pt modelId="{8F584D09-B56C-4582-AB58-613D1A2391A2}" type="pres">
      <dgm:prSet presAssocID="{97103F08-D8D1-457B-A96C-5B9537A4474D}" presName="parentTextArrow" presStyleLbl="node1" presStyleIdx="3" presStyleCnt="4"/>
      <dgm:spPr/>
    </dgm:pt>
  </dgm:ptLst>
  <dgm:cxnLst>
    <dgm:cxn modelId="{EF1BAB06-239E-4B7D-9BDD-2EE5BF41FF0F}" type="presOf" srcId="{97103F08-D8D1-457B-A96C-5B9537A4474D}" destId="{8F584D09-B56C-4582-AB58-613D1A2391A2}" srcOrd="0" destOrd="0" presId="urn:microsoft.com/office/officeart/2005/8/layout/process4"/>
    <dgm:cxn modelId="{00345D22-50C3-44DB-96DE-3AADF291BDAD}" srcId="{54F379FE-6F3D-4358-9397-C4640491B6ED}" destId="{821E01A6-425D-4955-BFC6-095CFA8721AD}" srcOrd="2" destOrd="0" parTransId="{84B6442E-1281-494A-B874-5F947DE59891}" sibTransId="{F3D8A2AE-629A-45E4-A437-74AE03997715}"/>
    <dgm:cxn modelId="{48D08B65-5F12-489F-B0D8-962A4CC48A7D}" type="presOf" srcId="{1EFEACEC-D8D6-401B-95F5-DCBEFF446021}" destId="{D7AE45C2-9D48-4F22-A57D-1634CC741263}" srcOrd="0" destOrd="0" presId="urn:microsoft.com/office/officeart/2005/8/layout/process4"/>
    <dgm:cxn modelId="{0510E76F-267B-4204-961D-C58B90F7C9C6}" type="presOf" srcId="{821E01A6-425D-4955-BFC6-095CFA8721AD}" destId="{876FFFA2-1BD9-45F9-A240-B14435312051}" srcOrd="0" destOrd="0" presId="urn:microsoft.com/office/officeart/2005/8/layout/process4"/>
    <dgm:cxn modelId="{96B9D195-A3F6-4CE2-AADC-D29B8419E374}" type="presOf" srcId="{13B885D6-76B4-4659-B095-38A733D8CF1D}" destId="{019CCBD0-2597-40B5-BC13-A1CDE9A5383D}" srcOrd="0" destOrd="0" presId="urn:microsoft.com/office/officeart/2005/8/layout/process4"/>
    <dgm:cxn modelId="{5033439E-DB0A-4CE1-A2B7-AD55D0F6E22B}" srcId="{54F379FE-6F3D-4358-9397-C4640491B6ED}" destId="{13B885D6-76B4-4659-B095-38A733D8CF1D}" srcOrd="1" destOrd="0" parTransId="{12FAB588-CD1E-454D-BDFB-70F9631A3B69}" sibTransId="{1710C1EE-631C-4850-9D7C-385421ACD712}"/>
    <dgm:cxn modelId="{8D5721B1-FD8E-46B7-A585-236AE7C1C13C}" type="presOf" srcId="{54F379FE-6F3D-4358-9397-C4640491B6ED}" destId="{D9D86531-E0DB-4D46-9BB6-79103FE38BCF}" srcOrd="0" destOrd="0" presId="urn:microsoft.com/office/officeart/2005/8/layout/process4"/>
    <dgm:cxn modelId="{247ED1C8-83EB-4503-A09A-B1DAB8C04B26}" srcId="{54F379FE-6F3D-4358-9397-C4640491B6ED}" destId="{1EFEACEC-D8D6-401B-95F5-DCBEFF446021}" srcOrd="3" destOrd="0" parTransId="{1D927A88-8F17-4DF7-94F0-60E07D3B7B79}" sibTransId="{93D4BD37-C084-4674-8EC4-C1A9CE13D3EB}"/>
    <dgm:cxn modelId="{3D759ECB-D14C-4DF7-BF7E-83C874E4D95D}" srcId="{54F379FE-6F3D-4358-9397-C4640491B6ED}" destId="{97103F08-D8D1-457B-A96C-5B9537A4474D}" srcOrd="0" destOrd="0" parTransId="{89CCA75E-76D0-473E-A83D-416D6F63FD47}" sibTransId="{50E83079-6998-44D7-B65F-2707086C6C68}"/>
    <dgm:cxn modelId="{A7284677-4BD2-43E7-84C9-B7867363A294}" type="presParOf" srcId="{D9D86531-E0DB-4D46-9BB6-79103FE38BCF}" destId="{65B538EB-1A93-48AD-86E2-4EF696C24DFB}" srcOrd="0" destOrd="0" presId="urn:microsoft.com/office/officeart/2005/8/layout/process4"/>
    <dgm:cxn modelId="{DE73C7A1-08AF-4DF4-A11B-2B789E81FC83}" type="presParOf" srcId="{65B538EB-1A93-48AD-86E2-4EF696C24DFB}" destId="{D7AE45C2-9D48-4F22-A57D-1634CC741263}" srcOrd="0" destOrd="0" presId="urn:microsoft.com/office/officeart/2005/8/layout/process4"/>
    <dgm:cxn modelId="{773B400F-25E9-4DDE-8AF1-BEB35B34C40C}" type="presParOf" srcId="{D9D86531-E0DB-4D46-9BB6-79103FE38BCF}" destId="{C3CB28A4-B437-40EC-A88A-D69EBB1D56D6}" srcOrd="1" destOrd="0" presId="urn:microsoft.com/office/officeart/2005/8/layout/process4"/>
    <dgm:cxn modelId="{1258060B-FF16-42C4-B995-02C21B6B97A3}" type="presParOf" srcId="{D9D86531-E0DB-4D46-9BB6-79103FE38BCF}" destId="{D8FF2089-8978-40BD-AB47-1BB7B4093A70}" srcOrd="2" destOrd="0" presId="urn:microsoft.com/office/officeart/2005/8/layout/process4"/>
    <dgm:cxn modelId="{100A53A0-B4EA-49A3-B457-4F7BD20058FB}" type="presParOf" srcId="{D8FF2089-8978-40BD-AB47-1BB7B4093A70}" destId="{876FFFA2-1BD9-45F9-A240-B14435312051}" srcOrd="0" destOrd="0" presId="urn:microsoft.com/office/officeart/2005/8/layout/process4"/>
    <dgm:cxn modelId="{7713AF6A-16CE-4226-A8DF-1D65F5780171}" type="presParOf" srcId="{D9D86531-E0DB-4D46-9BB6-79103FE38BCF}" destId="{57DE57F0-1DE6-4F7E-956F-9CF19187F596}" srcOrd="3" destOrd="0" presId="urn:microsoft.com/office/officeart/2005/8/layout/process4"/>
    <dgm:cxn modelId="{2D6597EB-AF2F-4A8C-B272-1E9C97192AD4}" type="presParOf" srcId="{D9D86531-E0DB-4D46-9BB6-79103FE38BCF}" destId="{6704670F-DB07-4290-A5CE-0284B06CC7EC}" srcOrd="4" destOrd="0" presId="urn:microsoft.com/office/officeart/2005/8/layout/process4"/>
    <dgm:cxn modelId="{0F878E1A-0113-40A3-A354-5875C0444FAE}" type="presParOf" srcId="{6704670F-DB07-4290-A5CE-0284B06CC7EC}" destId="{019CCBD0-2597-40B5-BC13-A1CDE9A5383D}" srcOrd="0" destOrd="0" presId="urn:microsoft.com/office/officeart/2005/8/layout/process4"/>
    <dgm:cxn modelId="{9A8A37DC-9572-40D5-8E72-9FB10DA0C82C}" type="presParOf" srcId="{D9D86531-E0DB-4D46-9BB6-79103FE38BCF}" destId="{E7BD45C3-2CB6-4235-B57C-8B1B09550301}" srcOrd="5" destOrd="0" presId="urn:microsoft.com/office/officeart/2005/8/layout/process4"/>
    <dgm:cxn modelId="{66B56C09-F7A0-41A8-933C-5D9D64F476E1}" type="presParOf" srcId="{D9D86531-E0DB-4D46-9BB6-79103FE38BCF}" destId="{C0EEF4CF-C793-4B83-BD7C-A34430D2CB3B}" srcOrd="6" destOrd="0" presId="urn:microsoft.com/office/officeart/2005/8/layout/process4"/>
    <dgm:cxn modelId="{F74C8BBF-1C74-45DF-B659-73A795C28238}" type="presParOf" srcId="{C0EEF4CF-C793-4B83-BD7C-A34430D2CB3B}" destId="{8F584D09-B56C-4582-AB58-613D1A2391A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911E28-3DCF-459C-9458-AC7A4BBF023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4D0D172-966F-4048-9A9D-1541C8C91FAE}">
      <dgm:prSet/>
      <dgm:spPr/>
      <dgm:t>
        <a:bodyPr/>
        <a:lstStyle/>
        <a:p>
          <a:pPr>
            <a:defRPr cap="all"/>
          </a:pPr>
          <a:r>
            <a:rPr lang="en-US"/>
            <a:t>Cla-Val O&amp;M Manuals (90-01, 90-21, 90-99)</a:t>
          </a:r>
        </a:p>
      </dgm:t>
    </dgm:pt>
    <dgm:pt modelId="{0C929D82-6A8B-4D66-8B78-CEF22E546167}" type="parTrans" cxnId="{1B9354AC-DD1B-4952-A38C-3412A8AA6FBE}">
      <dgm:prSet/>
      <dgm:spPr/>
      <dgm:t>
        <a:bodyPr/>
        <a:lstStyle/>
        <a:p>
          <a:endParaRPr lang="en-US"/>
        </a:p>
      </dgm:t>
    </dgm:pt>
    <dgm:pt modelId="{17AB656F-8D77-49A4-9A0F-E93402885813}" type="sibTrans" cxnId="{1B9354AC-DD1B-4952-A38C-3412A8AA6FBE}">
      <dgm:prSet/>
      <dgm:spPr/>
      <dgm:t>
        <a:bodyPr/>
        <a:lstStyle/>
        <a:p>
          <a:endParaRPr lang="en-US"/>
        </a:p>
      </dgm:t>
    </dgm:pt>
    <dgm:pt modelId="{FB08D7A3-4872-48F5-8A35-96D7083E5F8E}">
      <dgm:prSet/>
      <dgm:spPr/>
      <dgm:t>
        <a:bodyPr/>
        <a:lstStyle/>
        <a:p>
          <a:pPr>
            <a:defRPr cap="all"/>
          </a:pPr>
          <a:r>
            <a:rPr lang="en-US" dirty="0"/>
            <a:t>contact  for support</a:t>
          </a:r>
        </a:p>
        <a:p>
          <a:pPr>
            <a:defRPr cap="all"/>
          </a:pPr>
          <a:r>
            <a:rPr lang="en-US" dirty="0"/>
            <a:t> 541-977-TSID</a:t>
          </a:r>
        </a:p>
      </dgm:t>
    </dgm:pt>
    <dgm:pt modelId="{26D01E6B-8333-4496-A9ED-43BE4A0B11AD}" type="parTrans" cxnId="{7AA0912D-AD8A-4B13-A636-3A85548C55AE}">
      <dgm:prSet/>
      <dgm:spPr/>
      <dgm:t>
        <a:bodyPr/>
        <a:lstStyle/>
        <a:p>
          <a:endParaRPr lang="en-US"/>
        </a:p>
      </dgm:t>
    </dgm:pt>
    <dgm:pt modelId="{98FE79D7-31A2-4545-9257-242605315BDD}" type="sibTrans" cxnId="{7AA0912D-AD8A-4B13-A636-3A85548C55AE}">
      <dgm:prSet/>
      <dgm:spPr/>
      <dgm:t>
        <a:bodyPr/>
        <a:lstStyle/>
        <a:p>
          <a:endParaRPr lang="en-US"/>
        </a:p>
      </dgm:t>
    </dgm:pt>
    <dgm:pt modelId="{43639B57-0371-4D29-AB5C-BA4316B5BFE1}">
      <dgm:prSet/>
      <dgm:spPr/>
      <dgm:t>
        <a:bodyPr/>
        <a:lstStyle/>
        <a:p>
          <a:pPr>
            <a:defRPr cap="all"/>
          </a:pPr>
          <a:r>
            <a:rPr lang="en-US" b="0" i="0" dirty="0"/>
            <a:t>www.cla-val.com/</a:t>
          </a:r>
        </a:p>
      </dgm:t>
    </dgm:pt>
    <dgm:pt modelId="{C4E34639-8FFA-4BB1-B3C0-24867883DB6A}" type="parTrans" cxnId="{2405EE92-2F87-4AFA-9A13-39FB95C8AACB}">
      <dgm:prSet/>
      <dgm:spPr/>
      <dgm:t>
        <a:bodyPr/>
        <a:lstStyle/>
        <a:p>
          <a:endParaRPr lang="en-US"/>
        </a:p>
      </dgm:t>
    </dgm:pt>
    <dgm:pt modelId="{667FDD97-9EE5-445F-87B4-92EF924C0994}" type="sibTrans" cxnId="{2405EE92-2F87-4AFA-9A13-39FB95C8AACB}">
      <dgm:prSet/>
      <dgm:spPr/>
      <dgm:t>
        <a:bodyPr/>
        <a:lstStyle/>
        <a:p>
          <a:endParaRPr lang="en-US"/>
        </a:p>
      </dgm:t>
    </dgm:pt>
    <dgm:pt modelId="{515AD1F6-18BF-45A0-9776-9EC34564D477}" type="pres">
      <dgm:prSet presAssocID="{CF911E28-3DCF-459C-9458-AC7A4BBF0230}" presName="root" presStyleCnt="0">
        <dgm:presLayoutVars>
          <dgm:dir/>
          <dgm:resizeHandles val="exact"/>
        </dgm:presLayoutVars>
      </dgm:prSet>
      <dgm:spPr/>
    </dgm:pt>
    <dgm:pt modelId="{BBCBB6D2-1609-4E0F-B42D-F23C4A5FD2F2}" type="pres">
      <dgm:prSet presAssocID="{14D0D172-966F-4048-9A9D-1541C8C91FAE}" presName="compNode" presStyleCnt="0"/>
      <dgm:spPr/>
    </dgm:pt>
    <dgm:pt modelId="{FB2C8E3A-9B67-4EDA-A678-D6F2EFA78547}" type="pres">
      <dgm:prSet presAssocID="{14D0D172-966F-4048-9A9D-1541C8C91FAE}" presName="iconBgRect" presStyleLbl="bgShp" presStyleIdx="0" presStyleCnt="3"/>
      <dgm:spPr/>
    </dgm:pt>
    <dgm:pt modelId="{D11FAACC-25A6-4887-BEF4-CCD186E3599B}" type="pres">
      <dgm:prSet presAssocID="{14D0D172-966F-4048-9A9D-1541C8C91F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19B02F35-BFA6-49FF-9526-1AF7E6FC9CDE}" type="pres">
      <dgm:prSet presAssocID="{14D0D172-966F-4048-9A9D-1541C8C91FAE}" presName="spaceRect" presStyleCnt="0"/>
      <dgm:spPr/>
    </dgm:pt>
    <dgm:pt modelId="{E33CDDBF-452C-4630-AE0C-B6CAC265B3D1}" type="pres">
      <dgm:prSet presAssocID="{14D0D172-966F-4048-9A9D-1541C8C91FAE}" presName="textRect" presStyleLbl="revTx" presStyleIdx="0" presStyleCnt="3">
        <dgm:presLayoutVars>
          <dgm:chMax val="1"/>
          <dgm:chPref val="1"/>
        </dgm:presLayoutVars>
      </dgm:prSet>
      <dgm:spPr/>
    </dgm:pt>
    <dgm:pt modelId="{A59A80F0-0AD5-48B7-AAE2-E6331AF09EF7}" type="pres">
      <dgm:prSet presAssocID="{17AB656F-8D77-49A4-9A0F-E93402885813}" presName="sibTrans" presStyleCnt="0"/>
      <dgm:spPr/>
    </dgm:pt>
    <dgm:pt modelId="{37F25B2B-0793-4F87-818E-0086ACCA85DF}" type="pres">
      <dgm:prSet presAssocID="{FB08D7A3-4872-48F5-8A35-96D7083E5F8E}" presName="compNode" presStyleCnt="0"/>
      <dgm:spPr/>
    </dgm:pt>
    <dgm:pt modelId="{9E7C33AF-D6C5-4D3A-AAC6-EDC92F235D7D}" type="pres">
      <dgm:prSet presAssocID="{FB08D7A3-4872-48F5-8A35-96D7083E5F8E}" presName="iconBgRect" presStyleLbl="bgShp" presStyleIdx="1" presStyleCnt="3"/>
      <dgm:spPr/>
    </dgm:pt>
    <dgm:pt modelId="{6B5D30D8-24FD-4CD2-B67B-236F48AC507B}" type="pres">
      <dgm:prSet presAssocID="{FB08D7A3-4872-48F5-8A35-96D7083E5F8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2ED2D2A9-C25A-4181-B468-B6F97A40C1DB}" type="pres">
      <dgm:prSet presAssocID="{FB08D7A3-4872-48F5-8A35-96D7083E5F8E}" presName="spaceRect" presStyleCnt="0"/>
      <dgm:spPr/>
    </dgm:pt>
    <dgm:pt modelId="{D1EE063E-F83F-4136-9222-357FADE1051E}" type="pres">
      <dgm:prSet presAssocID="{FB08D7A3-4872-48F5-8A35-96D7083E5F8E}" presName="textRect" presStyleLbl="revTx" presStyleIdx="1" presStyleCnt="3">
        <dgm:presLayoutVars>
          <dgm:chMax val="1"/>
          <dgm:chPref val="1"/>
        </dgm:presLayoutVars>
      </dgm:prSet>
      <dgm:spPr/>
    </dgm:pt>
    <dgm:pt modelId="{5A4699BF-6B8B-4E52-8918-A1904BC788CF}" type="pres">
      <dgm:prSet presAssocID="{98FE79D7-31A2-4545-9257-242605315BDD}" presName="sibTrans" presStyleCnt="0"/>
      <dgm:spPr/>
    </dgm:pt>
    <dgm:pt modelId="{5BE0098D-9819-479C-8BEB-28F9330BBCB1}" type="pres">
      <dgm:prSet presAssocID="{43639B57-0371-4D29-AB5C-BA4316B5BFE1}" presName="compNode" presStyleCnt="0"/>
      <dgm:spPr/>
    </dgm:pt>
    <dgm:pt modelId="{9D7CB62F-7159-450D-B228-5D3CFF764F2C}" type="pres">
      <dgm:prSet presAssocID="{43639B57-0371-4D29-AB5C-BA4316B5BFE1}" presName="iconBgRect" presStyleLbl="bgShp" presStyleIdx="2" presStyleCnt="3"/>
      <dgm:spPr/>
    </dgm:pt>
    <dgm:pt modelId="{B742F5B5-EE24-4855-B5F7-68B2FA8D1879}" type="pres">
      <dgm:prSet presAssocID="{43639B57-0371-4D29-AB5C-BA4316B5BFE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D1567C2B-FD4B-4174-BAED-AA17BDDE3710}" type="pres">
      <dgm:prSet presAssocID="{43639B57-0371-4D29-AB5C-BA4316B5BFE1}" presName="spaceRect" presStyleCnt="0"/>
      <dgm:spPr/>
    </dgm:pt>
    <dgm:pt modelId="{F8C9ACAB-F637-47EE-8A31-4562DD7A921F}" type="pres">
      <dgm:prSet presAssocID="{43639B57-0371-4D29-AB5C-BA4316B5BFE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AA0912D-AD8A-4B13-A636-3A85548C55AE}" srcId="{CF911E28-3DCF-459C-9458-AC7A4BBF0230}" destId="{FB08D7A3-4872-48F5-8A35-96D7083E5F8E}" srcOrd="1" destOrd="0" parTransId="{26D01E6B-8333-4496-A9ED-43BE4A0B11AD}" sibTransId="{98FE79D7-31A2-4545-9257-242605315BDD}"/>
    <dgm:cxn modelId="{ADE26F3B-82BA-4DE9-8E0C-8447B8330CE7}" type="presOf" srcId="{CF911E28-3DCF-459C-9458-AC7A4BBF0230}" destId="{515AD1F6-18BF-45A0-9776-9EC34564D477}" srcOrd="0" destOrd="0" presId="urn:microsoft.com/office/officeart/2018/5/layout/IconCircleLabelList"/>
    <dgm:cxn modelId="{267E154E-E72C-4AF7-ACC8-C81C33BCFDA0}" type="presOf" srcId="{FB08D7A3-4872-48F5-8A35-96D7083E5F8E}" destId="{D1EE063E-F83F-4136-9222-357FADE1051E}" srcOrd="0" destOrd="0" presId="urn:microsoft.com/office/officeart/2018/5/layout/IconCircleLabelList"/>
    <dgm:cxn modelId="{6A8CD77F-3947-4BF0-B56A-8A898D5C0A50}" type="presOf" srcId="{14D0D172-966F-4048-9A9D-1541C8C91FAE}" destId="{E33CDDBF-452C-4630-AE0C-B6CAC265B3D1}" srcOrd="0" destOrd="0" presId="urn:microsoft.com/office/officeart/2018/5/layout/IconCircleLabelList"/>
    <dgm:cxn modelId="{2405EE92-2F87-4AFA-9A13-39FB95C8AACB}" srcId="{CF911E28-3DCF-459C-9458-AC7A4BBF0230}" destId="{43639B57-0371-4D29-AB5C-BA4316B5BFE1}" srcOrd="2" destOrd="0" parTransId="{C4E34639-8FFA-4BB1-B3C0-24867883DB6A}" sibTransId="{667FDD97-9EE5-445F-87B4-92EF924C0994}"/>
    <dgm:cxn modelId="{6D474E9D-C3FE-4D89-9704-732EC76F7B37}" type="presOf" srcId="{43639B57-0371-4D29-AB5C-BA4316B5BFE1}" destId="{F8C9ACAB-F637-47EE-8A31-4562DD7A921F}" srcOrd="0" destOrd="0" presId="urn:microsoft.com/office/officeart/2018/5/layout/IconCircleLabelList"/>
    <dgm:cxn modelId="{1B9354AC-DD1B-4952-A38C-3412A8AA6FBE}" srcId="{CF911E28-3DCF-459C-9458-AC7A4BBF0230}" destId="{14D0D172-966F-4048-9A9D-1541C8C91FAE}" srcOrd="0" destOrd="0" parTransId="{0C929D82-6A8B-4D66-8B78-CEF22E546167}" sibTransId="{17AB656F-8D77-49A4-9A0F-E93402885813}"/>
    <dgm:cxn modelId="{C9771B92-8F60-49B0-8AD2-363BF75E756F}" type="presParOf" srcId="{515AD1F6-18BF-45A0-9776-9EC34564D477}" destId="{BBCBB6D2-1609-4E0F-B42D-F23C4A5FD2F2}" srcOrd="0" destOrd="0" presId="urn:microsoft.com/office/officeart/2018/5/layout/IconCircleLabelList"/>
    <dgm:cxn modelId="{0486EAD1-011E-45FF-9D47-52C91C75CF5E}" type="presParOf" srcId="{BBCBB6D2-1609-4E0F-B42D-F23C4A5FD2F2}" destId="{FB2C8E3A-9B67-4EDA-A678-D6F2EFA78547}" srcOrd="0" destOrd="0" presId="urn:microsoft.com/office/officeart/2018/5/layout/IconCircleLabelList"/>
    <dgm:cxn modelId="{B3AC0939-704F-4CA9-8B41-379FAEEE9AAB}" type="presParOf" srcId="{BBCBB6D2-1609-4E0F-B42D-F23C4A5FD2F2}" destId="{D11FAACC-25A6-4887-BEF4-CCD186E3599B}" srcOrd="1" destOrd="0" presId="urn:microsoft.com/office/officeart/2018/5/layout/IconCircleLabelList"/>
    <dgm:cxn modelId="{8EA070A6-E932-4F5D-BBAE-0DF7941CEB6B}" type="presParOf" srcId="{BBCBB6D2-1609-4E0F-B42D-F23C4A5FD2F2}" destId="{19B02F35-BFA6-49FF-9526-1AF7E6FC9CDE}" srcOrd="2" destOrd="0" presId="urn:microsoft.com/office/officeart/2018/5/layout/IconCircleLabelList"/>
    <dgm:cxn modelId="{FB66C81E-6265-4DF1-B74C-72BD7F87906D}" type="presParOf" srcId="{BBCBB6D2-1609-4E0F-B42D-F23C4A5FD2F2}" destId="{E33CDDBF-452C-4630-AE0C-B6CAC265B3D1}" srcOrd="3" destOrd="0" presId="urn:microsoft.com/office/officeart/2018/5/layout/IconCircleLabelList"/>
    <dgm:cxn modelId="{C8D66102-BB49-4433-8EF2-D838A7CC7BB9}" type="presParOf" srcId="{515AD1F6-18BF-45A0-9776-9EC34564D477}" destId="{A59A80F0-0AD5-48B7-AAE2-E6331AF09EF7}" srcOrd="1" destOrd="0" presId="urn:microsoft.com/office/officeart/2018/5/layout/IconCircleLabelList"/>
    <dgm:cxn modelId="{BCA011D1-2367-49FF-BBEC-3EAC81260541}" type="presParOf" srcId="{515AD1F6-18BF-45A0-9776-9EC34564D477}" destId="{37F25B2B-0793-4F87-818E-0086ACCA85DF}" srcOrd="2" destOrd="0" presId="urn:microsoft.com/office/officeart/2018/5/layout/IconCircleLabelList"/>
    <dgm:cxn modelId="{AF5CD687-CA75-4AAF-BFDB-6A4DDC59F9B8}" type="presParOf" srcId="{37F25B2B-0793-4F87-818E-0086ACCA85DF}" destId="{9E7C33AF-D6C5-4D3A-AAC6-EDC92F235D7D}" srcOrd="0" destOrd="0" presId="urn:microsoft.com/office/officeart/2018/5/layout/IconCircleLabelList"/>
    <dgm:cxn modelId="{D036E606-3BB3-4F7D-9B81-5D760359389D}" type="presParOf" srcId="{37F25B2B-0793-4F87-818E-0086ACCA85DF}" destId="{6B5D30D8-24FD-4CD2-B67B-236F48AC507B}" srcOrd="1" destOrd="0" presId="urn:microsoft.com/office/officeart/2018/5/layout/IconCircleLabelList"/>
    <dgm:cxn modelId="{B5D90D77-B10C-4DF3-8564-09FF807FE602}" type="presParOf" srcId="{37F25B2B-0793-4F87-818E-0086ACCA85DF}" destId="{2ED2D2A9-C25A-4181-B468-B6F97A40C1DB}" srcOrd="2" destOrd="0" presId="urn:microsoft.com/office/officeart/2018/5/layout/IconCircleLabelList"/>
    <dgm:cxn modelId="{82B280B4-D68C-46AA-ACE9-D43C7B21C019}" type="presParOf" srcId="{37F25B2B-0793-4F87-818E-0086ACCA85DF}" destId="{D1EE063E-F83F-4136-9222-357FADE1051E}" srcOrd="3" destOrd="0" presId="urn:microsoft.com/office/officeart/2018/5/layout/IconCircleLabelList"/>
    <dgm:cxn modelId="{E4BA6AAC-A3D8-4029-8E4D-36A2021545B5}" type="presParOf" srcId="{515AD1F6-18BF-45A0-9776-9EC34564D477}" destId="{5A4699BF-6B8B-4E52-8918-A1904BC788CF}" srcOrd="3" destOrd="0" presId="urn:microsoft.com/office/officeart/2018/5/layout/IconCircleLabelList"/>
    <dgm:cxn modelId="{D9D83A07-628D-4ADD-B509-7A6E06F74A0F}" type="presParOf" srcId="{515AD1F6-18BF-45A0-9776-9EC34564D477}" destId="{5BE0098D-9819-479C-8BEB-28F9330BBCB1}" srcOrd="4" destOrd="0" presId="urn:microsoft.com/office/officeart/2018/5/layout/IconCircleLabelList"/>
    <dgm:cxn modelId="{E75B840E-8773-4DF3-A7BE-4EA2F0C58A49}" type="presParOf" srcId="{5BE0098D-9819-479C-8BEB-28F9330BBCB1}" destId="{9D7CB62F-7159-450D-B228-5D3CFF764F2C}" srcOrd="0" destOrd="0" presId="urn:microsoft.com/office/officeart/2018/5/layout/IconCircleLabelList"/>
    <dgm:cxn modelId="{D72A256A-9EFB-4494-9C75-B49E82CB6F0E}" type="presParOf" srcId="{5BE0098D-9819-479C-8BEB-28F9330BBCB1}" destId="{B742F5B5-EE24-4855-B5F7-68B2FA8D1879}" srcOrd="1" destOrd="0" presId="urn:microsoft.com/office/officeart/2018/5/layout/IconCircleLabelList"/>
    <dgm:cxn modelId="{5A22B872-C4CE-4096-8A70-55456E2A96A7}" type="presParOf" srcId="{5BE0098D-9819-479C-8BEB-28F9330BBCB1}" destId="{D1567C2B-FD4B-4174-BAED-AA17BDDE3710}" srcOrd="2" destOrd="0" presId="urn:microsoft.com/office/officeart/2018/5/layout/IconCircleLabelList"/>
    <dgm:cxn modelId="{94E35018-8CD1-4231-A415-2F805AF81850}" type="presParOf" srcId="{5BE0098D-9819-479C-8BEB-28F9330BBCB1}" destId="{F8C9ACAB-F637-47EE-8A31-4562DD7A921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D5DB4-D4C9-4D65-B36D-35CAA7EBACC2}">
      <dsp:nvSpPr>
        <dsp:cNvPr id="0" name=""/>
        <dsp:cNvSpPr/>
      </dsp:nvSpPr>
      <dsp:spPr>
        <a:xfrm>
          <a:off x="0" y="460"/>
          <a:ext cx="3447184" cy="10768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E16BBF-B3ED-4F6C-BAD7-4B49A9DE3753}">
      <dsp:nvSpPr>
        <dsp:cNvPr id="0" name=""/>
        <dsp:cNvSpPr/>
      </dsp:nvSpPr>
      <dsp:spPr>
        <a:xfrm>
          <a:off x="325741" y="242747"/>
          <a:ext cx="592258" cy="5922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8F1BC5-7E9B-41F3-B6C3-029814068432}">
      <dsp:nvSpPr>
        <dsp:cNvPr id="0" name=""/>
        <dsp:cNvSpPr/>
      </dsp:nvSpPr>
      <dsp:spPr>
        <a:xfrm>
          <a:off x="1243742" y="460"/>
          <a:ext cx="2203441" cy="107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5" tIns="113965" rIns="113965" bIns="1139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Common models: 90-01, 90-21, 90-99</a:t>
          </a:r>
        </a:p>
      </dsp:txBody>
      <dsp:txXfrm>
        <a:off x="1243742" y="460"/>
        <a:ext cx="2203441" cy="1076833"/>
      </dsp:txXfrm>
    </dsp:sp>
    <dsp:sp modelId="{22F9AFDC-FEA4-4F95-9380-1F0C0782773B}">
      <dsp:nvSpPr>
        <dsp:cNvPr id="0" name=""/>
        <dsp:cNvSpPr/>
      </dsp:nvSpPr>
      <dsp:spPr>
        <a:xfrm>
          <a:off x="0" y="1346501"/>
          <a:ext cx="3447184" cy="10768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AF9A49-B297-4D35-BF97-6844AABCF74A}">
      <dsp:nvSpPr>
        <dsp:cNvPr id="0" name=""/>
        <dsp:cNvSpPr/>
      </dsp:nvSpPr>
      <dsp:spPr>
        <a:xfrm>
          <a:off x="325741" y="1588788"/>
          <a:ext cx="592258" cy="5922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7151F6-D028-42F9-AD5B-61B456D1CFAC}">
      <dsp:nvSpPr>
        <dsp:cNvPr id="0" name=""/>
        <dsp:cNvSpPr/>
      </dsp:nvSpPr>
      <dsp:spPr>
        <a:xfrm>
          <a:off x="1243742" y="1346501"/>
          <a:ext cx="2203441" cy="107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5" tIns="113965" rIns="113965" bIns="1139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Pilot-operated pressure reducing valves</a:t>
          </a:r>
        </a:p>
      </dsp:txBody>
      <dsp:txXfrm>
        <a:off x="1243742" y="1346501"/>
        <a:ext cx="2203441" cy="1076833"/>
      </dsp:txXfrm>
    </dsp:sp>
    <dsp:sp modelId="{DCD9AC08-0137-49EB-9111-D5E6CA480B8E}">
      <dsp:nvSpPr>
        <dsp:cNvPr id="0" name=""/>
        <dsp:cNvSpPr/>
      </dsp:nvSpPr>
      <dsp:spPr>
        <a:xfrm>
          <a:off x="0" y="2692542"/>
          <a:ext cx="3447184" cy="10768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3DFD44-DFA5-452A-967F-9033781C205F}">
      <dsp:nvSpPr>
        <dsp:cNvPr id="0" name=""/>
        <dsp:cNvSpPr/>
      </dsp:nvSpPr>
      <dsp:spPr>
        <a:xfrm>
          <a:off x="325741" y="2934830"/>
          <a:ext cx="592258" cy="5922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844E51-1ACB-4649-849B-8C13F23FADCB}">
      <dsp:nvSpPr>
        <dsp:cNvPr id="0" name=""/>
        <dsp:cNvSpPr/>
      </dsp:nvSpPr>
      <dsp:spPr>
        <a:xfrm>
          <a:off x="1243742" y="2692542"/>
          <a:ext cx="2203441" cy="107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5" tIns="113965" rIns="113965" bIns="1139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Key components: valve body, diaphragm, pilot controls, strainer</a:t>
          </a:r>
        </a:p>
      </dsp:txBody>
      <dsp:txXfrm>
        <a:off x="1243742" y="2692542"/>
        <a:ext cx="2203441" cy="1076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94FD0-3511-4AED-88FE-5CA72A4BBBB7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Pilot tubing</a:t>
          </a:r>
        </a:p>
      </dsp:txBody>
      <dsp:txXfrm>
        <a:off x="0" y="573683"/>
        <a:ext cx="2464593" cy="1478756"/>
      </dsp:txXfrm>
    </dsp:sp>
    <dsp:sp modelId="{F4BF6D5C-BA00-401F-93A6-5D436AF687D6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Valve cover chamber</a:t>
          </a:r>
        </a:p>
      </dsp:txBody>
      <dsp:txXfrm>
        <a:off x="2711053" y="573683"/>
        <a:ext cx="2464593" cy="1478756"/>
      </dsp:txXfrm>
    </dsp:sp>
    <dsp:sp modelId="{3BF291F9-F387-4B7C-91D9-693F75207A12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Strainer housings</a:t>
          </a:r>
        </a:p>
      </dsp:txBody>
      <dsp:txXfrm>
        <a:off x="5422106" y="573683"/>
        <a:ext cx="2464593" cy="1478756"/>
      </dsp:txXfrm>
    </dsp:sp>
    <dsp:sp modelId="{52F123E9-676D-42D9-9FA6-4FB243165DD2}">
      <dsp:nvSpPr>
        <dsp:cNvPr id="0" name=""/>
        <dsp:cNvSpPr/>
      </dsp:nvSpPr>
      <dsp:spPr>
        <a:xfrm>
          <a:off x="1355526" y="2298898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Low-point water traps</a:t>
          </a:r>
        </a:p>
      </dsp:txBody>
      <dsp:txXfrm>
        <a:off x="1355526" y="2298898"/>
        <a:ext cx="2464593" cy="1478756"/>
      </dsp:txXfrm>
    </dsp:sp>
    <dsp:sp modelId="{F7964C60-0012-4A86-974A-05728C470D5A}">
      <dsp:nvSpPr>
        <dsp:cNvPr id="0" name=""/>
        <dsp:cNvSpPr/>
      </dsp:nvSpPr>
      <dsp:spPr>
        <a:xfrm>
          <a:off x="4066579" y="2298898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Drain/test cocks</a:t>
          </a:r>
        </a:p>
      </dsp:txBody>
      <dsp:txXfrm>
        <a:off x="4066579" y="2298898"/>
        <a:ext cx="2464593" cy="1478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78A27-719F-4A0F-A833-CB2BAD0562C4}">
      <dsp:nvSpPr>
        <dsp:cNvPr id="0" name=""/>
        <dsp:cNvSpPr/>
      </dsp:nvSpPr>
      <dsp:spPr>
        <a:xfrm>
          <a:off x="1577340" y="531"/>
          <a:ext cx="6309360" cy="6905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175392" rIns="122419" bIns="175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 insulation (commercial jackets, DIY wraps, straw, batts)</a:t>
          </a:r>
        </a:p>
      </dsp:txBody>
      <dsp:txXfrm>
        <a:off x="1577340" y="531"/>
        <a:ext cx="6309360" cy="690519"/>
      </dsp:txXfrm>
    </dsp:sp>
    <dsp:sp modelId="{40D2B7D7-82B9-4721-8230-CD981C65DAE1}">
      <dsp:nvSpPr>
        <dsp:cNvPr id="0" name=""/>
        <dsp:cNvSpPr/>
      </dsp:nvSpPr>
      <dsp:spPr>
        <a:xfrm>
          <a:off x="0" y="531"/>
          <a:ext cx="1577340" cy="6905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468" tIns="68208" rIns="83468" bIns="682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Add</a:t>
          </a:r>
        </a:p>
      </dsp:txBody>
      <dsp:txXfrm>
        <a:off x="0" y="531"/>
        <a:ext cx="1577340" cy="690519"/>
      </dsp:txXfrm>
    </dsp:sp>
    <dsp:sp modelId="{488CD1A1-0AE9-4B65-829A-A5E74FA6E4BD}">
      <dsp:nvSpPr>
        <dsp:cNvPr id="0" name=""/>
        <dsp:cNvSpPr/>
      </dsp:nvSpPr>
      <dsp:spPr>
        <a:xfrm>
          <a:off x="1577340" y="732482"/>
          <a:ext cx="6309360" cy="690519"/>
        </a:xfrm>
        <a:prstGeom prst="rect">
          <a:avLst/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175392" rIns="122419" bIns="175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 heat (heat tape, small heaters in vault)</a:t>
          </a:r>
        </a:p>
      </dsp:txBody>
      <dsp:txXfrm>
        <a:off x="1577340" y="732482"/>
        <a:ext cx="6309360" cy="690519"/>
      </dsp:txXfrm>
    </dsp:sp>
    <dsp:sp modelId="{975FD9CE-3F8D-45C0-ACC8-2B36D3AAFFEC}">
      <dsp:nvSpPr>
        <dsp:cNvPr id="0" name=""/>
        <dsp:cNvSpPr/>
      </dsp:nvSpPr>
      <dsp:spPr>
        <a:xfrm>
          <a:off x="0" y="732482"/>
          <a:ext cx="1577340" cy="690519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468" tIns="68208" rIns="83468" bIns="682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Add</a:t>
          </a:r>
        </a:p>
      </dsp:txBody>
      <dsp:txXfrm>
        <a:off x="0" y="732482"/>
        <a:ext cx="1577340" cy="690519"/>
      </dsp:txXfrm>
    </dsp:sp>
    <dsp:sp modelId="{BBA16030-C60A-4BB0-AB17-73548896B206}">
      <dsp:nvSpPr>
        <dsp:cNvPr id="0" name=""/>
        <dsp:cNvSpPr/>
      </dsp:nvSpPr>
      <dsp:spPr>
        <a:xfrm>
          <a:off x="1577340" y="1464433"/>
          <a:ext cx="6309360" cy="690519"/>
        </a:xfrm>
        <a:prstGeom prst="rect">
          <a:avLst/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010328"/>
              <a:satOff val="-1751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175392" rIns="122419" bIns="175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Best: use both heat + insulation</a:t>
          </a:r>
        </a:p>
      </dsp:txBody>
      <dsp:txXfrm>
        <a:off x="1577340" y="1464433"/>
        <a:ext cx="6309360" cy="690519"/>
      </dsp:txXfrm>
    </dsp:sp>
    <dsp:sp modelId="{DD7D3F69-E9C2-4B0C-BC6F-511153FB62D2}">
      <dsp:nvSpPr>
        <dsp:cNvPr id="0" name=""/>
        <dsp:cNvSpPr/>
      </dsp:nvSpPr>
      <dsp:spPr>
        <a:xfrm>
          <a:off x="0" y="1464433"/>
          <a:ext cx="1577340" cy="690519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468" tIns="68208" rIns="83468" bIns="682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Best</a:t>
          </a:r>
        </a:p>
      </dsp:txBody>
      <dsp:txXfrm>
        <a:off x="0" y="1464433"/>
        <a:ext cx="1577340" cy="690519"/>
      </dsp:txXfrm>
    </dsp:sp>
    <dsp:sp modelId="{6DC0CCD5-5E19-4900-A47E-CE3D3E9E846E}">
      <dsp:nvSpPr>
        <dsp:cNvPr id="0" name=""/>
        <dsp:cNvSpPr/>
      </dsp:nvSpPr>
      <dsp:spPr>
        <a:xfrm>
          <a:off x="1577340" y="2196384"/>
          <a:ext cx="6309360" cy="690519"/>
        </a:xfrm>
        <a:prstGeom prst="rect">
          <a:avLst/>
        </a:prstGeom>
        <a:solidFill>
          <a:schemeClr val="accent2">
            <a:tint val="40000"/>
            <a:alpha val="90000"/>
            <a:hueOff val="3015493"/>
            <a:satOff val="-2627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175392" rIns="122419" bIns="175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Stop all leaks before insulating</a:t>
          </a:r>
        </a:p>
      </dsp:txBody>
      <dsp:txXfrm>
        <a:off x="1577340" y="2196384"/>
        <a:ext cx="6309360" cy="690519"/>
      </dsp:txXfrm>
    </dsp:sp>
    <dsp:sp modelId="{1280C0E2-14AB-4173-84BA-CFDFEA95AABA}">
      <dsp:nvSpPr>
        <dsp:cNvPr id="0" name=""/>
        <dsp:cNvSpPr/>
      </dsp:nvSpPr>
      <dsp:spPr>
        <a:xfrm>
          <a:off x="0" y="2196384"/>
          <a:ext cx="1577340" cy="690519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468" tIns="68208" rIns="83468" bIns="682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Stop</a:t>
          </a:r>
        </a:p>
      </dsp:txBody>
      <dsp:txXfrm>
        <a:off x="0" y="2196384"/>
        <a:ext cx="1577340" cy="690519"/>
      </dsp:txXfrm>
    </dsp:sp>
    <dsp:sp modelId="{75E97FB3-FC7A-41EB-9D92-8259669AF3B8}">
      <dsp:nvSpPr>
        <dsp:cNvPr id="0" name=""/>
        <dsp:cNvSpPr/>
      </dsp:nvSpPr>
      <dsp:spPr>
        <a:xfrm>
          <a:off x="1577340" y="2928335"/>
          <a:ext cx="6309360" cy="690519"/>
        </a:xfrm>
        <a:prstGeom prst="rect">
          <a:avLst/>
        </a:prstGeom>
        <a:solidFill>
          <a:schemeClr val="accent2">
            <a:tint val="40000"/>
            <a:alpha val="90000"/>
            <a:hueOff val="4020657"/>
            <a:satOff val="-3502"/>
            <a:lumOff val="-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175392" rIns="122419" bIns="175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Vent atmospheric drains outside insulation</a:t>
          </a:r>
        </a:p>
      </dsp:txBody>
      <dsp:txXfrm>
        <a:off x="1577340" y="2928335"/>
        <a:ext cx="6309360" cy="690519"/>
      </dsp:txXfrm>
    </dsp:sp>
    <dsp:sp modelId="{6515BEC1-9948-4D7B-898D-BFAE524DBC4B}">
      <dsp:nvSpPr>
        <dsp:cNvPr id="0" name=""/>
        <dsp:cNvSpPr/>
      </dsp:nvSpPr>
      <dsp:spPr>
        <a:xfrm>
          <a:off x="0" y="2928335"/>
          <a:ext cx="1577340" cy="690519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468" tIns="68208" rIns="83468" bIns="682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Vent</a:t>
          </a:r>
        </a:p>
      </dsp:txBody>
      <dsp:txXfrm>
        <a:off x="0" y="2928335"/>
        <a:ext cx="1577340" cy="690519"/>
      </dsp:txXfrm>
    </dsp:sp>
    <dsp:sp modelId="{48AF9715-70F8-41C3-94AC-1B9A4AB08868}">
      <dsp:nvSpPr>
        <dsp:cNvPr id="0" name=""/>
        <dsp:cNvSpPr/>
      </dsp:nvSpPr>
      <dsp:spPr>
        <a:xfrm>
          <a:off x="1577340" y="3660286"/>
          <a:ext cx="6309360" cy="69051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175392" rIns="122419" bIns="175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Inspect weekly during winter</a:t>
          </a:r>
        </a:p>
      </dsp:txBody>
      <dsp:txXfrm>
        <a:off x="1577340" y="3660286"/>
        <a:ext cx="6309360" cy="690519"/>
      </dsp:txXfrm>
    </dsp:sp>
    <dsp:sp modelId="{E468A0C7-DAD2-4488-A21B-BCC432338A30}">
      <dsp:nvSpPr>
        <dsp:cNvPr id="0" name=""/>
        <dsp:cNvSpPr/>
      </dsp:nvSpPr>
      <dsp:spPr>
        <a:xfrm>
          <a:off x="0" y="3660286"/>
          <a:ext cx="1577340" cy="69051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468" tIns="68208" rIns="83468" bIns="682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Inspect</a:t>
          </a:r>
        </a:p>
      </dsp:txBody>
      <dsp:txXfrm>
        <a:off x="0" y="3660286"/>
        <a:ext cx="1577340" cy="690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8BD22-DB01-407A-AAFA-9E2C12224311}">
      <dsp:nvSpPr>
        <dsp:cNvPr id="0" name=""/>
        <dsp:cNvSpPr/>
      </dsp:nvSpPr>
      <dsp:spPr>
        <a:xfrm>
          <a:off x="2537366" y="533412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2213" y="576920"/>
        <a:ext cx="22120" cy="4424"/>
      </dsp:txXfrm>
    </dsp:sp>
    <dsp:sp modelId="{302740F7-06DD-4874-B1B7-B9012C28E7C7}">
      <dsp:nvSpPr>
        <dsp:cNvPr id="0" name=""/>
        <dsp:cNvSpPr/>
      </dsp:nvSpPr>
      <dsp:spPr>
        <a:xfrm>
          <a:off x="615628" y="2070"/>
          <a:ext cx="1923538" cy="1154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Shut off line pressure (close pilot cocks &amp; downstream block valve)</a:t>
          </a:r>
        </a:p>
      </dsp:txBody>
      <dsp:txXfrm>
        <a:off x="615628" y="2070"/>
        <a:ext cx="1923538" cy="1154123"/>
      </dsp:txXfrm>
    </dsp:sp>
    <dsp:sp modelId="{3319C224-450C-4B85-8D06-41C870132409}">
      <dsp:nvSpPr>
        <dsp:cNvPr id="0" name=""/>
        <dsp:cNvSpPr/>
      </dsp:nvSpPr>
      <dsp:spPr>
        <a:xfrm>
          <a:off x="4903319" y="533412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98165" y="576920"/>
        <a:ext cx="22120" cy="4424"/>
      </dsp:txXfrm>
    </dsp:sp>
    <dsp:sp modelId="{13BEE7AD-8FEA-48BB-B7D5-82AAC8FDA345}">
      <dsp:nvSpPr>
        <dsp:cNvPr id="0" name=""/>
        <dsp:cNvSpPr/>
      </dsp:nvSpPr>
      <dsp:spPr>
        <a:xfrm>
          <a:off x="2981580" y="2070"/>
          <a:ext cx="1923538" cy="1154123"/>
        </a:xfrm>
        <a:prstGeom prst="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Disconnect cover tubing, vent cover chamber → valve opens</a:t>
          </a:r>
        </a:p>
      </dsp:txBody>
      <dsp:txXfrm>
        <a:off x="2981580" y="2070"/>
        <a:ext cx="1923538" cy="1154123"/>
      </dsp:txXfrm>
    </dsp:sp>
    <dsp:sp modelId="{6EB4D715-589D-42A2-9A2C-6AFA360612A0}">
      <dsp:nvSpPr>
        <dsp:cNvPr id="0" name=""/>
        <dsp:cNvSpPr/>
      </dsp:nvSpPr>
      <dsp:spPr>
        <a:xfrm>
          <a:off x="1577397" y="1154393"/>
          <a:ext cx="4731904" cy="411813"/>
        </a:xfrm>
        <a:custGeom>
          <a:avLst/>
          <a:gdLst/>
          <a:ahLst/>
          <a:cxnLst/>
          <a:rect l="0" t="0" r="0" b="0"/>
          <a:pathLst>
            <a:path>
              <a:moveTo>
                <a:pt x="4731904" y="0"/>
              </a:moveTo>
              <a:lnTo>
                <a:pt x="4731904" y="223006"/>
              </a:lnTo>
              <a:lnTo>
                <a:pt x="0" y="223006"/>
              </a:lnTo>
              <a:lnTo>
                <a:pt x="0" y="411813"/>
              </a:lnTo>
            </a:path>
          </a:pathLst>
        </a:custGeom>
        <a:noFill/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4536" y="1358088"/>
        <a:ext cx="237627" cy="4424"/>
      </dsp:txXfrm>
    </dsp:sp>
    <dsp:sp modelId="{CEB4B339-9268-4278-B267-A21AF135C5D9}">
      <dsp:nvSpPr>
        <dsp:cNvPr id="0" name=""/>
        <dsp:cNvSpPr/>
      </dsp:nvSpPr>
      <dsp:spPr>
        <a:xfrm>
          <a:off x="5347533" y="2070"/>
          <a:ext cx="1923538" cy="1154123"/>
        </a:xfrm>
        <a:prstGeom prst="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Close upstream block valve → main valve closes</a:t>
          </a:r>
        </a:p>
      </dsp:txBody>
      <dsp:txXfrm>
        <a:off x="5347533" y="2070"/>
        <a:ext cx="1923538" cy="1154123"/>
      </dsp:txXfrm>
    </dsp:sp>
    <dsp:sp modelId="{3040CAB5-1F67-4CD5-87EA-48A784CC5349}">
      <dsp:nvSpPr>
        <dsp:cNvPr id="0" name=""/>
        <dsp:cNvSpPr/>
      </dsp:nvSpPr>
      <dsp:spPr>
        <a:xfrm>
          <a:off x="2537366" y="2129949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2213" y="2173456"/>
        <a:ext cx="22120" cy="4424"/>
      </dsp:txXfrm>
    </dsp:sp>
    <dsp:sp modelId="{F4278AB8-48D0-4246-8774-CF1143E7167D}">
      <dsp:nvSpPr>
        <dsp:cNvPr id="0" name=""/>
        <dsp:cNvSpPr/>
      </dsp:nvSpPr>
      <dsp:spPr>
        <a:xfrm>
          <a:off x="615628" y="1598607"/>
          <a:ext cx="1923538" cy="1154123"/>
        </a:xfrm>
        <a:prstGeom prst="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Remove plugs (cover + inlet/outlet bosses) to drain fully</a:t>
          </a:r>
        </a:p>
      </dsp:txBody>
      <dsp:txXfrm>
        <a:off x="615628" y="1598607"/>
        <a:ext cx="1923538" cy="1154123"/>
      </dsp:txXfrm>
    </dsp:sp>
    <dsp:sp modelId="{709158FA-5E04-4443-B4EA-F39AE71D0F7B}">
      <dsp:nvSpPr>
        <dsp:cNvPr id="0" name=""/>
        <dsp:cNvSpPr/>
      </dsp:nvSpPr>
      <dsp:spPr>
        <a:xfrm>
          <a:off x="4903319" y="2129949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98165" y="2173456"/>
        <a:ext cx="22120" cy="4424"/>
      </dsp:txXfrm>
    </dsp:sp>
    <dsp:sp modelId="{FA53B242-B268-44A9-966F-E9868C440007}">
      <dsp:nvSpPr>
        <dsp:cNvPr id="0" name=""/>
        <dsp:cNvSpPr/>
      </dsp:nvSpPr>
      <dsp:spPr>
        <a:xfrm>
          <a:off x="2981580" y="1598607"/>
          <a:ext cx="1923538" cy="1154123"/>
        </a:xfrm>
        <a:prstGeom prst="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Disconnect and drain all pilot tubing</a:t>
          </a:r>
        </a:p>
      </dsp:txBody>
      <dsp:txXfrm>
        <a:off x="2981580" y="1598607"/>
        <a:ext cx="1923538" cy="1154123"/>
      </dsp:txXfrm>
    </dsp:sp>
    <dsp:sp modelId="{4A762AC5-C812-4F58-BB73-67D02A05B47A}">
      <dsp:nvSpPr>
        <dsp:cNvPr id="0" name=""/>
        <dsp:cNvSpPr/>
      </dsp:nvSpPr>
      <dsp:spPr>
        <a:xfrm>
          <a:off x="1577397" y="2750930"/>
          <a:ext cx="4731904" cy="411813"/>
        </a:xfrm>
        <a:custGeom>
          <a:avLst/>
          <a:gdLst/>
          <a:ahLst/>
          <a:cxnLst/>
          <a:rect l="0" t="0" r="0" b="0"/>
          <a:pathLst>
            <a:path>
              <a:moveTo>
                <a:pt x="4731904" y="0"/>
              </a:moveTo>
              <a:lnTo>
                <a:pt x="4731904" y="223006"/>
              </a:lnTo>
              <a:lnTo>
                <a:pt x="0" y="223006"/>
              </a:lnTo>
              <a:lnTo>
                <a:pt x="0" y="411813"/>
              </a:lnTo>
            </a:path>
          </a:pathLst>
        </a:custGeom>
        <a:noFill/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4536" y="2954625"/>
        <a:ext cx="237627" cy="4424"/>
      </dsp:txXfrm>
    </dsp:sp>
    <dsp:sp modelId="{C9AAC6BE-C8ED-4FAF-8018-700748F2B36D}">
      <dsp:nvSpPr>
        <dsp:cNvPr id="0" name=""/>
        <dsp:cNvSpPr/>
      </dsp:nvSpPr>
      <dsp:spPr>
        <a:xfrm>
          <a:off x="5347533" y="1598607"/>
          <a:ext cx="1923538" cy="1154123"/>
        </a:xfrm>
        <a:prstGeom prst="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Loosen pilot valve cover screws to drain cavities</a:t>
          </a:r>
        </a:p>
      </dsp:txBody>
      <dsp:txXfrm>
        <a:off x="5347533" y="1598607"/>
        <a:ext cx="1923538" cy="1154123"/>
      </dsp:txXfrm>
    </dsp:sp>
    <dsp:sp modelId="{C0A8696E-CB03-4028-BE43-ABD5D3F7DC56}">
      <dsp:nvSpPr>
        <dsp:cNvPr id="0" name=""/>
        <dsp:cNvSpPr/>
      </dsp:nvSpPr>
      <dsp:spPr>
        <a:xfrm>
          <a:off x="2537366" y="3726485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2213" y="3769993"/>
        <a:ext cx="22120" cy="4424"/>
      </dsp:txXfrm>
    </dsp:sp>
    <dsp:sp modelId="{86272A6C-1EA2-4E40-8A6A-7CB8EE8FDF49}">
      <dsp:nvSpPr>
        <dsp:cNvPr id="0" name=""/>
        <dsp:cNvSpPr/>
      </dsp:nvSpPr>
      <dsp:spPr>
        <a:xfrm>
          <a:off x="615628" y="3195144"/>
          <a:ext cx="1923538" cy="1154123"/>
        </a:xfrm>
        <a:prstGeom prst="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Ensure all cavities are drained</a:t>
          </a:r>
        </a:p>
      </dsp:txBody>
      <dsp:txXfrm>
        <a:off x="615628" y="3195144"/>
        <a:ext cx="1923538" cy="1154123"/>
      </dsp:txXfrm>
    </dsp:sp>
    <dsp:sp modelId="{80913A0B-4C86-46DF-93B5-49AFF7BA2E9C}">
      <dsp:nvSpPr>
        <dsp:cNvPr id="0" name=""/>
        <dsp:cNvSpPr/>
      </dsp:nvSpPr>
      <dsp:spPr>
        <a:xfrm>
          <a:off x="2981580" y="3195144"/>
          <a:ext cx="1923538" cy="115412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Secure fittings for re-activation</a:t>
          </a:r>
        </a:p>
      </dsp:txBody>
      <dsp:txXfrm>
        <a:off x="2981580" y="3195144"/>
        <a:ext cx="1923538" cy="11541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1E638-FA8B-43DB-8F6D-10592A80F7DF}">
      <dsp:nvSpPr>
        <dsp:cNvPr id="0" name=""/>
        <dsp:cNvSpPr/>
      </dsp:nvSpPr>
      <dsp:spPr>
        <a:xfrm>
          <a:off x="0" y="38484"/>
          <a:ext cx="78867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Replace all removed plugs</a:t>
          </a:r>
        </a:p>
      </dsp:txBody>
      <dsp:txXfrm>
        <a:off x="31613" y="70097"/>
        <a:ext cx="7823474" cy="584369"/>
      </dsp:txXfrm>
    </dsp:sp>
    <dsp:sp modelId="{A138996D-5DD1-4B28-B471-5619873473C5}">
      <dsp:nvSpPr>
        <dsp:cNvPr id="0" name=""/>
        <dsp:cNvSpPr/>
      </dsp:nvSpPr>
      <dsp:spPr>
        <a:xfrm>
          <a:off x="0" y="763839"/>
          <a:ext cx="788670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Reconnect drained pilot tubing</a:t>
          </a:r>
        </a:p>
      </dsp:txBody>
      <dsp:txXfrm>
        <a:off x="31613" y="795452"/>
        <a:ext cx="7823474" cy="584369"/>
      </dsp:txXfrm>
    </dsp:sp>
    <dsp:sp modelId="{AF4780A5-45BC-4F16-98C0-F97A50793E9E}">
      <dsp:nvSpPr>
        <dsp:cNvPr id="0" name=""/>
        <dsp:cNvSpPr/>
      </dsp:nvSpPr>
      <dsp:spPr>
        <a:xfrm>
          <a:off x="0" y="1489194"/>
          <a:ext cx="788670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Tighten all fittings</a:t>
          </a:r>
        </a:p>
      </dsp:txBody>
      <dsp:txXfrm>
        <a:off x="31613" y="1520807"/>
        <a:ext cx="7823474" cy="584369"/>
      </dsp:txXfrm>
    </dsp:sp>
    <dsp:sp modelId="{964F5F64-B394-4F41-96CE-FD5B43C5A452}">
      <dsp:nvSpPr>
        <dsp:cNvPr id="0" name=""/>
        <dsp:cNvSpPr/>
      </dsp:nvSpPr>
      <dsp:spPr>
        <a:xfrm>
          <a:off x="0" y="2214549"/>
          <a:ext cx="788670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Re-pressurize system (reverse shutoff sequence)</a:t>
          </a:r>
        </a:p>
      </dsp:txBody>
      <dsp:txXfrm>
        <a:off x="31613" y="2246162"/>
        <a:ext cx="7823474" cy="584369"/>
      </dsp:txXfrm>
    </dsp:sp>
    <dsp:sp modelId="{5001E991-FAA8-4F2A-8D86-A58510DD0313}">
      <dsp:nvSpPr>
        <dsp:cNvPr id="0" name=""/>
        <dsp:cNvSpPr/>
      </dsp:nvSpPr>
      <dsp:spPr>
        <a:xfrm>
          <a:off x="0" y="2939904"/>
          <a:ext cx="7886700" cy="6475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Bleed air from cover chamber &amp; pilot high points</a:t>
          </a:r>
        </a:p>
      </dsp:txBody>
      <dsp:txXfrm>
        <a:off x="31613" y="2971517"/>
        <a:ext cx="7823474" cy="584369"/>
      </dsp:txXfrm>
    </dsp:sp>
    <dsp:sp modelId="{EE1CBD06-7A99-4E09-8862-C294C5E65955}">
      <dsp:nvSpPr>
        <dsp:cNvPr id="0" name=""/>
        <dsp:cNvSpPr/>
      </dsp:nvSpPr>
      <dsp:spPr>
        <a:xfrm>
          <a:off x="0" y="3665259"/>
          <a:ext cx="78867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Follow standard startup procedure</a:t>
          </a:r>
        </a:p>
      </dsp:txBody>
      <dsp:txXfrm>
        <a:off x="31613" y="3696872"/>
        <a:ext cx="7823474" cy="5843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181E0-D2DB-41D7-BC51-DF15DC8F1E7D}">
      <dsp:nvSpPr>
        <dsp:cNvPr id="0" name=""/>
        <dsp:cNvSpPr/>
      </dsp:nvSpPr>
      <dsp:spPr>
        <a:xfrm>
          <a:off x="1645920" y="1966"/>
          <a:ext cx="6583680" cy="86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219198" rIns="127742" bIns="21919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Always depressurize before disconnecting tubing</a:t>
          </a:r>
        </a:p>
      </dsp:txBody>
      <dsp:txXfrm>
        <a:off x="1645920" y="1966"/>
        <a:ext cx="6583680" cy="862982"/>
      </dsp:txXfrm>
    </dsp:sp>
    <dsp:sp modelId="{98164F25-0AFE-414A-B196-53A3561846E6}">
      <dsp:nvSpPr>
        <dsp:cNvPr id="0" name=""/>
        <dsp:cNvSpPr/>
      </dsp:nvSpPr>
      <dsp:spPr>
        <a:xfrm>
          <a:off x="0" y="1966"/>
          <a:ext cx="1645920" cy="862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85244" rIns="87097" bIns="8524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Depressurize</a:t>
          </a:r>
        </a:p>
      </dsp:txBody>
      <dsp:txXfrm>
        <a:off x="0" y="1966"/>
        <a:ext cx="1645920" cy="862982"/>
      </dsp:txXfrm>
    </dsp:sp>
    <dsp:sp modelId="{6D9216F8-7B9A-4582-BD80-225EF43555E5}">
      <dsp:nvSpPr>
        <dsp:cNvPr id="0" name=""/>
        <dsp:cNvSpPr/>
      </dsp:nvSpPr>
      <dsp:spPr>
        <a:xfrm>
          <a:off x="1645920" y="916728"/>
          <a:ext cx="6583680" cy="86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219198" rIns="127742" bIns="21919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Handle insulation materials safely</a:t>
          </a:r>
        </a:p>
      </dsp:txBody>
      <dsp:txXfrm>
        <a:off x="1645920" y="916728"/>
        <a:ext cx="6583680" cy="862982"/>
      </dsp:txXfrm>
    </dsp:sp>
    <dsp:sp modelId="{3BB58FA4-E449-47A7-A229-04B5BC17D1CE}">
      <dsp:nvSpPr>
        <dsp:cNvPr id="0" name=""/>
        <dsp:cNvSpPr/>
      </dsp:nvSpPr>
      <dsp:spPr>
        <a:xfrm>
          <a:off x="0" y="916728"/>
          <a:ext cx="1645920" cy="862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85244" rIns="87097" bIns="8524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Handle</a:t>
          </a:r>
        </a:p>
      </dsp:txBody>
      <dsp:txXfrm>
        <a:off x="0" y="916728"/>
        <a:ext cx="1645920" cy="862982"/>
      </dsp:txXfrm>
    </dsp:sp>
    <dsp:sp modelId="{D34ECE3D-DA62-47C4-ABDA-2A56549CC4EA}">
      <dsp:nvSpPr>
        <dsp:cNvPr id="0" name=""/>
        <dsp:cNvSpPr/>
      </dsp:nvSpPr>
      <dsp:spPr>
        <a:xfrm>
          <a:off x="1645920" y="1831490"/>
          <a:ext cx="6583680" cy="86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219198" rIns="127742" bIns="21919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Use only UL-listed heaters/tape</a:t>
          </a:r>
        </a:p>
      </dsp:txBody>
      <dsp:txXfrm>
        <a:off x="1645920" y="1831490"/>
        <a:ext cx="6583680" cy="862982"/>
      </dsp:txXfrm>
    </dsp:sp>
    <dsp:sp modelId="{C5D048FF-6838-4DA9-919C-9793C8A54891}">
      <dsp:nvSpPr>
        <dsp:cNvPr id="0" name=""/>
        <dsp:cNvSpPr/>
      </dsp:nvSpPr>
      <dsp:spPr>
        <a:xfrm>
          <a:off x="0" y="1831490"/>
          <a:ext cx="1645920" cy="862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85244" rIns="87097" bIns="8524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</a:t>
          </a:r>
        </a:p>
      </dsp:txBody>
      <dsp:txXfrm>
        <a:off x="0" y="1831490"/>
        <a:ext cx="1645920" cy="862982"/>
      </dsp:txXfrm>
    </dsp:sp>
    <dsp:sp modelId="{4C7FF01A-D10B-43FF-87F6-B351B3F31777}">
      <dsp:nvSpPr>
        <dsp:cNvPr id="0" name=""/>
        <dsp:cNvSpPr/>
      </dsp:nvSpPr>
      <dsp:spPr>
        <a:xfrm>
          <a:off x="1645920" y="2746251"/>
          <a:ext cx="6583680" cy="86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219198" rIns="127742" bIns="21919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Avoid open flame near insulation or straw</a:t>
          </a:r>
        </a:p>
      </dsp:txBody>
      <dsp:txXfrm>
        <a:off x="1645920" y="2746251"/>
        <a:ext cx="6583680" cy="862982"/>
      </dsp:txXfrm>
    </dsp:sp>
    <dsp:sp modelId="{A2E90556-C511-4E74-86CB-BFC721D0D590}">
      <dsp:nvSpPr>
        <dsp:cNvPr id="0" name=""/>
        <dsp:cNvSpPr/>
      </dsp:nvSpPr>
      <dsp:spPr>
        <a:xfrm>
          <a:off x="0" y="2746251"/>
          <a:ext cx="1645920" cy="862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85244" rIns="87097" bIns="8524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Avoid</a:t>
          </a:r>
        </a:p>
      </dsp:txBody>
      <dsp:txXfrm>
        <a:off x="0" y="2746251"/>
        <a:ext cx="1645920" cy="862982"/>
      </dsp:txXfrm>
    </dsp:sp>
    <dsp:sp modelId="{63DF353E-3799-4204-9095-BEAC7F8A61E9}">
      <dsp:nvSpPr>
        <dsp:cNvPr id="0" name=""/>
        <dsp:cNvSpPr/>
      </dsp:nvSpPr>
      <dsp:spPr>
        <a:xfrm>
          <a:off x="1645920" y="3661013"/>
          <a:ext cx="6583680" cy="86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219198" rIns="127742" bIns="21919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Wear PPE when working in vaults</a:t>
          </a:r>
        </a:p>
      </dsp:txBody>
      <dsp:txXfrm>
        <a:off x="1645920" y="3661013"/>
        <a:ext cx="6583680" cy="862982"/>
      </dsp:txXfrm>
    </dsp:sp>
    <dsp:sp modelId="{F8313F06-4721-4F09-8AB3-803FCC0C6481}">
      <dsp:nvSpPr>
        <dsp:cNvPr id="0" name=""/>
        <dsp:cNvSpPr/>
      </dsp:nvSpPr>
      <dsp:spPr>
        <a:xfrm>
          <a:off x="0" y="3661013"/>
          <a:ext cx="1645920" cy="862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85244" rIns="87097" bIns="8524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Wear</a:t>
          </a:r>
        </a:p>
      </dsp:txBody>
      <dsp:txXfrm>
        <a:off x="0" y="3661013"/>
        <a:ext cx="1645920" cy="8629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E45C2-9D48-4F22-A57D-1634CC741263}">
      <dsp:nvSpPr>
        <dsp:cNvPr id="0" name=""/>
        <dsp:cNvSpPr/>
      </dsp:nvSpPr>
      <dsp:spPr>
        <a:xfrm>
          <a:off x="0" y="3569039"/>
          <a:ext cx="7886700" cy="780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Ensure heaters operating if installed</a:t>
          </a:r>
        </a:p>
      </dsp:txBody>
      <dsp:txXfrm>
        <a:off x="0" y="3569039"/>
        <a:ext cx="7886700" cy="780818"/>
      </dsp:txXfrm>
    </dsp:sp>
    <dsp:sp modelId="{876FFFA2-1BD9-45F9-A240-B14435312051}">
      <dsp:nvSpPr>
        <dsp:cNvPr id="0" name=""/>
        <dsp:cNvSpPr/>
      </dsp:nvSpPr>
      <dsp:spPr>
        <a:xfrm rot="10800000">
          <a:off x="0" y="2379853"/>
          <a:ext cx="7886700" cy="1200899"/>
        </a:xfrm>
        <a:prstGeom prst="upArrowCallou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Verify drains are vented correctly</a:t>
          </a:r>
        </a:p>
      </dsp:txBody>
      <dsp:txXfrm rot="10800000">
        <a:off x="0" y="2379853"/>
        <a:ext cx="7886700" cy="780308"/>
      </dsp:txXfrm>
    </dsp:sp>
    <dsp:sp modelId="{019CCBD0-2597-40B5-BC13-A1CDE9A5383D}">
      <dsp:nvSpPr>
        <dsp:cNvPr id="0" name=""/>
        <dsp:cNvSpPr/>
      </dsp:nvSpPr>
      <dsp:spPr>
        <a:xfrm rot="10800000">
          <a:off x="0" y="1190666"/>
          <a:ext cx="7886700" cy="1200899"/>
        </a:xfrm>
        <a:prstGeom prst="upArrowCallou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Confirm insulation intact, no leaks or ice</a:t>
          </a:r>
        </a:p>
      </dsp:txBody>
      <dsp:txXfrm rot="10800000">
        <a:off x="0" y="1190666"/>
        <a:ext cx="7886700" cy="780308"/>
      </dsp:txXfrm>
    </dsp:sp>
    <dsp:sp modelId="{8F584D09-B56C-4582-AB58-613D1A2391A2}">
      <dsp:nvSpPr>
        <dsp:cNvPr id="0" name=""/>
        <dsp:cNvSpPr/>
      </dsp:nvSpPr>
      <dsp:spPr>
        <a:xfrm rot="10800000">
          <a:off x="0" y="1479"/>
          <a:ext cx="7886700" cy="1200899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Weekly during winter (flowing condition)</a:t>
          </a:r>
        </a:p>
      </dsp:txBody>
      <dsp:txXfrm rot="10800000">
        <a:off x="0" y="1479"/>
        <a:ext cx="7886700" cy="7803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C8E3A-9B67-4EDA-A678-D6F2EFA78547}">
      <dsp:nvSpPr>
        <dsp:cNvPr id="0" name=""/>
        <dsp:cNvSpPr/>
      </dsp:nvSpPr>
      <dsp:spPr>
        <a:xfrm>
          <a:off x="530099" y="893169"/>
          <a:ext cx="1406812" cy="1406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FAACC-25A6-4887-BEF4-CCD186E3599B}">
      <dsp:nvSpPr>
        <dsp:cNvPr id="0" name=""/>
        <dsp:cNvSpPr/>
      </dsp:nvSpPr>
      <dsp:spPr>
        <a:xfrm>
          <a:off x="829912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CDDBF-452C-4630-AE0C-B6CAC265B3D1}">
      <dsp:nvSpPr>
        <dsp:cNvPr id="0" name=""/>
        <dsp:cNvSpPr/>
      </dsp:nvSpPr>
      <dsp:spPr>
        <a:xfrm>
          <a:off x="80381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Cla-Val O&amp;M Manuals (90-01, 90-21, 90-99)</a:t>
          </a:r>
        </a:p>
      </dsp:txBody>
      <dsp:txXfrm>
        <a:off x="80381" y="2738169"/>
        <a:ext cx="2306250" cy="720000"/>
      </dsp:txXfrm>
    </dsp:sp>
    <dsp:sp modelId="{9E7C33AF-D6C5-4D3A-AAC6-EDC92F235D7D}">
      <dsp:nvSpPr>
        <dsp:cNvPr id="0" name=""/>
        <dsp:cNvSpPr/>
      </dsp:nvSpPr>
      <dsp:spPr>
        <a:xfrm>
          <a:off x="3239943" y="893169"/>
          <a:ext cx="1406812" cy="1406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D30D8-24FD-4CD2-B67B-236F48AC507B}">
      <dsp:nvSpPr>
        <dsp:cNvPr id="0" name=""/>
        <dsp:cNvSpPr/>
      </dsp:nvSpPr>
      <dsp:spPr>
        <a:xfrm>
          <a:off x="3539756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E063E-F83F-4136-9222-357FADE1051E}">
      <dsp:nvSpPr>
        <dsp:cNvPr id="0" name=""/>
        <dsp:cNvSpPr/>
      </dsp:nvSpPr>
      <dsp:spPr>
        <a:xfrm>
          <a:off x="2790224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contact  for support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 541-977-TSID</a:t>
          </a:r>
        </a:p>
      </dsp:txBody>
      <dsp:txXfrm>
        <a:off x="2790224" y="2738169"/>
        <a:ext cx="2306250" cy="720000"/>
      </dsp:txXfrm>
    </dsp:sp>
    <dsp:sp modelId="{9D7CB62F-7159-450D-B228-5D3CFF764F2C}">
      <dsp:nvSpPr>
        <dsp:cNvPr id="0" name=""/>
        <dsp:cNvSpPr/>
      </dsp:nvSpPr>
      <dsp:spPr>
        <a:xfrm>
          <a:off x="5949787" y="893169"/>
          <a:ext cx="1406812" cy="1406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2F5B5-EE24-4855-B5F7-68B2FA8D1879}">
      <dsp:nvSpPr>
        <dsp:cNvPr id="0" name=""/>
        <dsp:cNvSpPr/>
      </dsp:nvSpPr>
      <dsp:spPr>
        <a:xfrm>
          <a:off x="6249600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9ACAB-F637-47EE-8A31-4562DD7A921F}">
      <dsp:nvSpPr>
        <dsp:cNvPr id="0" name=""/>
        <dsp:cNvSpPr/>
      </dsp:nvSpPr>
      <dsp:spPr>
        <a:xfrm>
          <a:off x="5500068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 dirty="0"/>
            <a:t>www.cla-val.com/</a:t>
          </a:r>
        </a:p>
      </dsp:txBody>
      <dsp:txXfrm>
        <a:off x="5500068" y="2738169"/>
        <a:ext cx="23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625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667" y="4549143"/>
            <a:ext cx="3213312" cy="1663496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</a:rPr>
              <a:t>Winterizing Cla-Val Valves (90 Series Focus)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4598" y="4752794"/>
            <a:ext cx="2970185" cy="1461736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/>
              <a:t>TSID Work Session</a:t>
            </a:r>
          </a:p>
          <a:p>
            <a:pPr algn="l">
              <a:lnSpc>
                <a:spcPct val="90000"/>
              </a:lnSpc>
            </a:pPr>
            <a:r>
              <a:rPr lang="en-US" sz="3000"/>
              <a:t>10.21.2025</a:t>
            </a:r>
          </a:p>
        </p:txBody>
      </p:sp>
      <p:pic>
        <p:nvPicPr>
          <p:cNvPr id="5" name="Picture 4" descr="A black and blue background with white text&#10;&#10;AI-generated content may be incorrect.">
            <a:extLst>
              <a:ext uri="{FF2B5EF4-FFF2-40B4-BE49-F238E27FC236}">
                <a16:creationId xmlns:a16="http://schemas.microsoft.com/office/drawing/2014/main" id="{771630B4-4FA5-7A44-4819-FB6F7A5D87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110"/>
          <a:stretch>
            <a:fillRect/>
          </a:stretch>
        </p:blipFill>
        <p:spPr>
          <a:xfrm>
            <a:off x="866667" y="637762"/>
            <a:ext cx="7417323" cy="35793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0815" y="4549143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52265-B2F5-15D8-0F48-D95DD2D113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11000" r="-1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Inspection Checklist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8A2398-0941-D992-CB75-52F6AA8D0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49940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850CC-8854-FD94-EF95-CBF08FD6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Resources &amp; Support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33D502-3BE8-BDA2-1019-2BFCD42760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02006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6A7445-717A-0719-84CA-FDF512DCBF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Why winterization is critical</a:t>
            </a:r>
          </a:p>
          <a:p>
            <a:pPr>
              <a:lnSpc>
                <a:spcPct val="90000"/>
              </a:lnSpc>
            </a:pPr>
            <a:r>
              <a:rPr lang="en-US"/>
              <a:t>Cla-Val 90 series overview</a:t>
            </a:r>
          </a:p>
          <a:p>
            <a:pPr>
              <a:lnSpc>
                <a:spcPct val="90000"/>
              </a:lnSpc>
            </a:pPr>
            <a:r>
              <a:rPr lang="en-US"/>
              <a:t>Instructions for flowing vs. no-flow conditions</a:t>
            </a:r>
          </a:p>
          <a:p>
            <a:pPr>
              <a:lnSpc>
                <a:spcPct val="90000"/>
              </a:lnSpc>
            </a:pPr>
            <a:r>
              <a:rPr lang="en-US"/>
              <a:t>Safety &amp; inspection tips</a:t>
            </a:r>
          </a:p>
          <a:p>
            <a:pPr>
              <a:lnSpc>
                <a:spcPct val="90000"/>
              </a:lnSpc>
            </a:pPr>
            <a:r>
              <a:rPr lang="en-US"/>
              <a:t>Reactivation in spring</a:t>
            </a:r>
          </a:p>
          <a:p>
            <a:pPr>
              <a:lnSpc>
                <a:spcPct val="90000"/>
              </a:lnSpc>
            </a:pPr>
            <a:r>
              <a:rPr lang="en-US"/>
              <a:t>Q&amp;A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valve with a pipe&#10;&#10;AI-generated content may be incorrect.">
            <a:extLst>
              <a:ext uri="{FF2B5EF4-FFF2-40B4-BE49-F238E27FC236}">
                <a16:creationId xmlns:a16="http://schemas.microsoft.com/office/drawing/2014/main" id="{2844B542-B6F6-F323-30C9-CC542C97F2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7983" b="7983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Why Winterize?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Freezing can block pilot system → valve failure</a:t>
            </a:r>
          </a:p>
          <a:p>
            <a:r>
              <a:rPr lang="en-US"/>
              <a:t>Cracking and damage to diaphragm or pilot tubing</a:t>
            </a:r>
          </a:p>
          <a:p>
            <a:r>
              <a:rPr lang="en-US"/>
              <a:t>Loss of flow control → irrigation disruption</a:t>
            </a:r>
          </a:p>
          <a:p>
            <a:r>
              <a:rPr lang="en-US"/>
              <a:t>Expensive repairs if valves freeze</a:t>
            </a:r>
          </a:p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086" y="8300"/>
            <a:ext cx="8224913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1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765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 of a disc washer&#10;&#10;AI-generated content may be incorrect.">
            <a:extLst>
              <a:ext uri="{FF2B5EF4-FFF2-40B4-BE49-F238E27FC236}">
                <a16:creationId xmlns:a16="http://schemas.microsoft.com/office/drawing/2014/main" id="{C10E4A15-C21E-CECA-99A3-5CA5BDDC2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58" y="759126"/>
            <a:ext cx="2280934" cy="5374256"/>
          </a:xfrm>
          <a:prstGeom prst="rect">
            <a:avLst/>
          </a:prstGeom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813CA87-6061-3FFE-CB7E-ADF007F81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631826"/>
              </p:ext>
            </p:extLst>
          </p:nvPr>
        </p:nvGraphicFramePr>
        <p:xfrm>
          <a:off x="4579792" y="2470244"/>
          <a:ext cx="3447184" cy="3769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B37E42C-F5EB-F09E-BAA5-753C4074EE18}"/>
              </a:ext>
            </a:extLst>
          </p:cNvPr>
          <p:cNvSpPr txBox="1"/>
          <p:nvPr/>
        </p:nvSpPr>
        <p:spPr>
          <a:xfrm>
            <a:off x="4946008" y="1219200"/>
            <a:ext cx="3080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Cla-Val 90 Series Overview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AA1302-0E06-A5AA-223B-D74D1BE7E2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Common Freeze Risks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D27629-66CD-45B4-03C9-1D354E8AE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33450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B78BAC-67FD-A669-952A-F32BD4D3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r="11334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t>Winterizing Under Flowing Condition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8F0EC9-8E73-3919-9464-97A37A2F2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19039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7BDD6-48E4-EE81-109D-E8669FF19D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Winterizing Under No Flow Condition (Deactivation)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08DB56-04F3-12AB-6E3F-FC60E46F8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757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F93E93-7917-625E-E368-5076A17527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11883" r="13118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Reactivating in Spring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2133E6-89BE-47F6-E7BD-EADFF103D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10656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Safety Considerations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6B6D64-E1E5-E41E-03A2-89AB14F07B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367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Winterizing Cla-Val Valves (90 Series Focus)</vt:lpstr>
      <vt:lpstr>Session Objectives</vt:lpstr>
      <vt:lpstr>Why Winterize?</vt:lpstr>
      <vt:lpstr>PowerPoint Presentation</vt:lpstr>
      <vt:lpstr>Common Freeze Risks</vt:lpstr>
      <vt:lpstr>Winterizing Under Flowing Condition</vt:lpstr>
      <vt:lpstr>Winterizing Under No Flow Condition (Deactivation)</vt:lpstr>
      <vt:lpstr>Reactivating in Spring</vt:lpstr>
      <vt:lpstr>Safety Considerations</vt:lpstr>
      <vt:lpstr>Inspection Checklist</vt:lpstr>
      <vt:lpstr>Resources &amp; Support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Office</dc:creator>
  <cp:keywords/>
  <dc:description>generated using python-pptx</dc:description>
  <cp:lastModifiedBy>Emilia Ellington</cp:lastModifiedBy>
  <cp:revision>2</cp:revision>
  <dcterms:created xsi:type="dcterms:W3CDTF">2013-01-27T09:14:16Z</dcterms:created>
  <dcterms:modified xsi:type="dcterms:W3CDTF">2025-09-25T21:31:10Z</dcterms:modified>
  <cp:category/>
</cp:coreProperties>
</file>